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9"/>
  </p:notesMasterIdLst>
  <p:sldIdLst>
    <p:sldId id="256" r:id="rId2"/>
    <p:sldId id="320" r:id="rId3"/>
    <p:sldId id="261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69" r:id="rId14"/>
    <p:sldId id="322" r:id="rId15"/>
    <p:sldId id="345" r:id="rId16"/>
    <p:sldId id="333" r:id="rId17"/>
    <p:sldId id="346" r:id="rId18"/>
    <p:sldId id="266" r:id="rId19"/>
    <p:sldId id="347" r:id="rId20"/>
    <p:sldId id="348" r:id="rId21"/>
    <p:sldId id="370" r:id="rId22"/>
    <p:sldId id="349" r:id="rId23"/>
    <p:sldId id="350" r:id="rId24"/>
    <p:sldId id="351" r:id="rId25"/>
    <p:sldId id="352" r:id="rId26"/>
    <p:sldId id="353" r:id="rId27"/>
    <p:sldId id="354" r:id="rId28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320"/>
            <p14:sldId id="261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69"/>
            <p14:sldId id="322"/>
            <p14:sldId id="345"/>
            <p14:sldId id="333"/>
            <p14:sldId id="346"/>
            <p14:sldId id="266"/>
            <p14:sldId id="347"/>
            <p14:sldId id="348"/>
            <p14:sldId id="370"/>
            <p14:sldId id="349"/>
            <p14:sldId id="350"/>
            <p14:sldId id="351"/>
            <p14:sldId id="352"/>
            <p14:sldId id="353"/>
            <p14:sldId id="3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3EF"/>
    <a:srgbClr val="BCEBDF"/>
    <a:srgbClr val="CCFFFF"/>
    <a:srgbClr val="EBFFFF"/>
    <a:srgbClr val="358971"/>
    <a:srgbClr val="339933"/>
    <a:srgbClr val="007E39"/>
    <a:srgbClr val="F8F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40039A-A034-450D-A0A2-3A9B082389DB}" v="28" dt="2021-07-21T13:05:44.6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0" autoAdjust="0"/>
    <p:restoredTop sz="94625" autoAdjust="0"/>
  </p:normalViewPr>
  <p:slideViewPr>
    <p:cSldViewPr>
      <p:cViewPr varScale="1">
        <p:scale>
          <a:sx n="102" d="100"/>
          <a:sy n="102" d="100"/>
        </p:scale>
        <p:origin x="71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3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 혜경" userId="0662a05ba1d54893" providerId="LiveId" clId="{BD40039A-A034-450D-A0A2-3A9B082389DB}"/>
    <pc:docChg chg="undo custSel addSld delSld modSld modMainMaster modSection">
      <pc:chgData name="전 혜경" userId="0662a05ba1d54893" providerId="LiveId" clId="{BD40039A-A034-450D-A0A2-3A9B082389DB}" dt="2021-08-02T08:33:47.805" v="620" actId="20577"/>
      <pc:docMkLst>
        <pc:docMk/>
      </pc:docMkLst>
      <pc:sldChg chg="modSp add mod chgLayout">
        <pc:chgData name="전 혜경" userId="0662a05ba1d54893" providerId="LiveId" clId="{BD40039A-A034-450D-A0A2-3A9B082389DB}" dt="2021-07-19T04:55:09.314" v="63" actId="700"/>
        <pc:sldMkLst>
          <pc:docMk/>
          <pc:sldMk cId="3606410077" sldId="261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3606410077" sldId="261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3606410077" sldId="261"/>
            <ac:spMk id="3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3606410077" sldId="261"/>
            <ac:spMk id="4" creationId="{00000000-0000-0000-0000-000000000000}"/>
          </ac:spMkLst>
        </pc:spChg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3242332034" sldId="263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2052711790" sldId="264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3268658287" sldId="265"/>
        </pc:sldMkLst>
      </pc:sldChg>
      <pc:sldChg chg="modSp add mod chgLayout">
        <pc:chgData name="전 혜경" userId="0662a05ba1d54893" providerId="LiveId" clId="{BD40039A-A034-450D-A0A2-3A9B082389DB}" dt="2021-07-19T04:57:31.569" v="96" actId="948"/>
        <pc:sldMkLst>
          <pc:docMk/>
          <pc:sldMk cId="1925333933" sldId="266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1925333933" sldId="266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7:31.569" v="96" actId="948"/>
          <ac:spMkLst>
            <pc:docMk/>
            <pc:sldMk cId="1925333933" sldId="266"/>
            <ac:spMk id="3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1925333933" sldId="266"/>
            <ac:spMk id="4" creationId="{00000000-0000-0000-0000-000000000000}"/>
          </ac:spMkLst>
        </pc:spChg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2879167886" sldId="267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1682291716" sldId="268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3719808541" sldId="271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3636573999" sldId="272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2495615008" sldId="273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4189360309" sldId="274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3100819905" sldId="275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552453575" sldId="276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2121873432" sldId="277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1573903322" sldId="278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3401745653" sldId="279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1104226967" sldId="280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4190136307" sldId="282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4066571040" sldId="283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1170484881" sldId="284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2928347649" sldId="285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2618344874" sldId="286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3809103364" sldId="287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2951507839" sldId="288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1408381343" sldId="289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3997721869" sldId="290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3907887444" sldId="291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1488838240" sldId="292"/>
        </pc:sldMkLst>
      </pc:sldChg>
      <pc:sldChg chg="addSp delSp modSp add mod chgLayout">
        <pc:chgData name="전 혜경" userId="0662a05ba1d54893" providerId="LiveId" clId="{BD40039A-A034-450D-A0A2-3A9B082389DB}" dt="2021-07-19T05:10:18.075" v="270" actId="1076"/>
        <pc:sldMkLst>
          <pc:docMk/>
          <pc:sldMk cId="241937463" sldId="293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41937463" sldId="293"/>
            <ac:spMk id="2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10:13.137" v="269" actId="478"/>
          <ac:spMkLst>
            <pc:docMk/>
            <pc:sldMk cId="241937463" sldId="293"/>
            <ac:spMk id="3" creationId="{550FC63C-8776-4E88-B3F9-D0BA33A3DEC8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41937463" sldId="293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0:18.075" v="270" actId="1076"/>
          <ac:spMkLst>
            <pc:docMk/>
            <pc:sldMk cId="241937463" sldId="293"/>
            <ac:spMk id="5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0:18.075" v="270" actId="1076"/>
          <ac:spMkLst>
            <pc:docMk/>
            <pc:sldMk cId="241937463" sldId="293"/>
            <ac:spMk id="6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0:18.075" v="270" actId="1076"/>
          <ac:spMkLst>
            <pc:docMk/>
            <pc:sldMk cId="241937463" sldId="293"/>
            <ac:spMk id="11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0:18.075" v="270" actId="1076"/>
          <ac:spMkLst>
            <pc:docMk/>
            <pc:sldMk cId="241937463" sldId="293"/>
            <ac:spMk id="12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0:18.075" v="270" actId="1076"/>
          <ac:spMkLst>
            <pc:docMk/>
            <pc:sldMk cId="241937463" sldId="293"/>
            <ac:spMk id="13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0:18.075" v="270" actId="1076"/>
          <ac:spMkLst>
            <pc:docMk/>
            <pc:sldMk cId="241937463" sldId="293"/>
            <ac:spMk id="1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0:18.075" v="270" actId="1076"/>
          <ac:spMkLst>
            <pc:docMk/>
            <pc:sldMk cId="241937463" sldId="293"/>
            <ac:spMk id="15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0:18.075" v="270" actId="1076"/>
          <ac:spMkLst>
            <pc:docMk/>
            <pc:sldMk cId="241937463" sldId="293"/>
            <ac:spMk id="16" creationId="{00000000-0000-0000-0000-000000000000}"/>
          </ac:spMkLst>
        </pc:spChg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621590680" sldId="294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3614118834" sldId="295"/>
        </pc:sldMkLst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3294801309" sldId="296"/>
        </pc:sldMkLst>
      </pc:sldChg>
      <pc:sldChg chg="addSp delSp modSp add mod chgLayout">
        <pc:chgData name="전 혜경" userId="0662a05ba1d54893" providerId="LiveId" clId="{BD40039A-A034-450D-A0A2-3A9B082389DB}" dt="2021-07-19T05:13:14.274" v="316" actId="1076"/>
        <pc:sldMkLst>
          <pc:docMk/>
          <pc:sldMk cId="2724160014" sldId="298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724160014" sldId="298"/>
            <ac:spMk id="2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12:53.476" v="307" actId="478"/>
          <ac:spMkLst>
            <pc:docMk/>
            <pc:sldMk cId="2724160014" sldId="298"/>
            <ac:spMk id="3" creationId="{6B82E50F-352B-404A-877A-6222A3EFE599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724160014" sldId="298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3:06.196" v="313" actId="1076"/>
          <ac:spMkLst>
            <pc:docMk/>
            <pc:sldMk cId="2724160014" sldId="298"/>
            <ac:spMk id="5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3:10.450" v="315" actId="403"/>
          <ac:spMkLst>
            <pc:docMk/>
            <pc:sldMk cId="2724160014" sldId="298"/>
            <ac:spMk id="6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3:14.274" v="316" actId="1076"/>
          <ac:spMkLst>
            <pc:docMk/>
            <pc:sldMk cId="2724160014" sldId="298"/>
            <ac:spMk id="7" creationId="{00000000-0000-0000-0000-000000000000}"/>
          </ac:spMkLst>
        </pc:spChg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3667630707" sldId="299"/>
        </pc:sldMkLst>
      </pc:sldChg>
      <pc:sldChg chg="addSp delSp modSp add mod modClrScheme chgLayout">
        <pc:chgData name="전 혜경" userId="0662a05ba1d54893" providerId="LiveId" clId="{BD40039A-A034-450D-A0A2-3A9B082389DB}" dt="2021-07-19T05:13:33.417" v="321" actId="1076"/>
        <pc:sldMkLst>
          <pc:docMk/>
          <pc:sldMk cId="1185754574" sldId="300"/>
        </pc:sldMkLst>
        <pc:spChg chg="mod ord">
          <ac:chgData name="전 혜경" userId="0662a05ba1d54893" providerId="LiveId" clId="{BD40039A-A034-450D-A0A2-3A9B082389DB}" dt="2021-07-19T05:13:33.417" v="321" actId="1076"/>
          <ac:spMkLst>
            <pc:docMk/>
            <pc:sldMk cId="1185754574" sldId="300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5:13:23.314" v="317" actId="700"/>
          <ac:spMkLst>
            <pc:docMk/>
            <pc:sldMk cId="1185754574" sldId="300"/>
            <ac:spMk id="4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13:23.314" v="317" actId="700"/>
          <ac:spMkLst>
            <pc:docMk/>
            <pc:sldMk cId="1185754574" sldId="300"/>
            <ac:spMk id="5" creationId="{EC45233E-A8C5-4672-A997-EF96B03E0B6A}"/>
          </ac:spMkLst>
        </pc:spChg>
      </pc:sldChg>
      <pc:sldChg chg="modSp add mod chgLayout">
        <pc:chgData name="전 혜경" userId="0662a05ba1d54893" providerId="LiveId" clId="{BD40039A-A034-450D-A0A2-3A9B082389DB}" dt="2021-07-19T05:18:48.890" v="381" actId="27636"/>
        <pc:sldMkLst>
          <pc:docMk/>
          <pc:sldMk cId="1994130260" sldId="301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1994130260" sldId="301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5:18:48.890" v="381" actId="27636"/>
          <ac:spMkLst>
            <pc:docMk/>
            <pc:sldMk cId="1994130260" sldId="301"/>
            <ac:spMk id="3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1994130260" sldId="301"/>
            <ac:spMk id="4" creationId="{00000000-0000-0000-0000-000000000000}"/>
          </ac:spMkLst>
        </pc:spChg>
      </pc:sldChg>
      <pc:sldChg chg="modSp add mod chgLayout">
        <pc:chgData name="전 혜경" userId="0662a05ba1d54893" providerId="LiveId" clId="{BD40039A-A034-450D-A0A2-3A9B082389DB}" dt="2021-07-19T05:15:50.309" v="346" actId="2711"/>
        <pc:sldMkLst>
          <pc:docMk/>
          <pc:sldMk cId="2784000901" sldId="302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784000901" sldId="302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784000901" sldId="302"/>
            <ac:spMk id="4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5:15:50.309" v="346" actId="2711"/>
          <ac:spMkLst>
            <pc:docMk/>
            <pc:sldMk cId="2784000901" sldId="302"/>
            <ac:spMk id="13" creationId="{00000000-0000-0000-0000-000000000000}"/>
          </ac:spMkLst>
        </pc:spChg>
      </pc:sldChg>
      <pc:sldChg chg="addSp delSp modSp add mod chgLayout">
        <pc:chgData name="전 혜경" userId="0662a05ba1d54893" providerId="LiveId" clId="{BD40039A-A034-450D-A0A2-3A9B082389DB}" dt="2021-07-19T05:19:15.753" v="387" actId="255"/>
        <pc:sldMkLst>
          <pc:docMk/>
          <pc:sldMk cId="1762492063" sldId="303"/>
        </pc:sldMkLst>
        <pc:spChg chg="mod ord">
          <ac:chgData name="전 혜경" userId="0662a05ba1d54893" providerId="LiveId" clId="{BD40039A-A034-450D-A0A2-3A9B082389DB}" dt="2021-07-19T05:19:15.753" v="387" actId="255"/>
          <ac:spMkLst>
            <pc:docMk/>
            <pc:sldMk cId="1762492063" sldId="303"/>
            <ac:spMk id="2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07.568" v="383" actId="1076"/>
          <ac:spMkLst>
            <pc:docMk/>
            <pc:sldMk cId="1762492063" sldId="303"/>
            <ac:spMk id="3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1762492063" sldId="303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07.568" v="383" actId="1076"/>
          <ac:spMkLst>
            <pc:docMk/>
            <pc:sldMk cId="1762492063" sldId="303"/>
            <ac:spMk id="5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07.568" v="383" actId="1076"/>
          <ac:spMkLst>
            <pc:docMk/>
            <pc:sldMk cId="1762492063" sldId="303"/>
            <ac:spMk id="6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07.568" v="383" actId="1076"/>
          <ac:spMkLst>
            <pc:docMk/>
            <pc:sldMk cId="1762492063" sldId="303"/>
            <ac:spMk id="7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07.568" v="383" actId="1076"/>
          <ac:spMkLst>
            <pc:docMk/>
            <pc:sldMk cId="1762492063" sldId="303"/>
            <ac:spMk id="8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07.568" v="383" actId="1076"/>
          <ac:spMkLst>
            <pc:docMk/>
            <pc:sldMk cId="1762492063" sldId="303"/>
            <ac:spMk id="9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07.568" v="383" actId="1076"/>
          <ac:spMkLst>
            <pc:docMk/>
            <pc:sldMk cId="1762492063" sldId="303"/>
            <ac:spMk id="10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07.568" v="383" actId="1076"/>
          <ac:spMkLst>
            <pc:docMk/>
            <pc:sldMk cId="1762492063" sldId="303"/>
            <ac:spMk id="11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07.568" v="383" actId="1076"/>
          <ac:spMkLst>
            <pc:docMk/>
            <pc:sldMk cId="1762492063" sldId="303"/>
            <ac:spMk id="12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07.568" v="383" actId="1076"/>
          <ac:spMkLst>
            <pc:docMk/>
            <pc:sldMk cId="1762492063" sldId="303"/>
            <ac:spMk id="13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19:01.865" v="382" actId="478"/>
          <ac:spMkLst>
            <pc:docMk/>
            <pc:sldMk cId="1762492063" sldId="303"/>
            <ac:spMk id="14" creationId="{A297FA8E-F8CE-4594-94A2-3B9FC48F6AD7}"/>
          </ac:spMkLst>
        </pc:spChg>
      </pc:sldChg>
      <pc:sldChg chg="modSp add mod chgLayout">
        <pc:chgData name="전 혜경" userId="0662a05ba1d54893" providerId="LiveId" clId="{BD40039A-A034-450D-A0A2-3A9B082389DB}" dt="2021-07-19T05:21:39.128" v="431" actId="14100"/>
        <pc:sldMkLst>
          <pc:docMk/>
          <pc:sldMk cId="2747667678" sldId="304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747667678" sldId="304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5:21:39.128" v="431" actId="14100"/>
          <ac:spMkLst>
            <pc:docMk/>
            <pc:sldMk cId="2747667678" sldId="304"/>
            <ac:spMk id="3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747667678" sldId="304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1:18.079" v="427" actId="1076"/>
          <ac:spMkLst>
            <pc:docMk/>
            <pc:sldMk cId="2747667678" sldId="304"/>
            <ac:spMk id="6" creationId="{00000000-0000-0000-0000-000000000000}"/>
          </ac:spMkLst>
        </pc:spChg>
      </pc:sldChg>
      <pc:sldChg chg="addSp delSp modSp add mod modClrScheme chgLayout">
        <pc:chgData name="전 혜경" userId="0662a05ba1d54893" providerId="LiveId" clId="{BD40039A-A034-450D-A0A2-3A9B082389DB}" dt="2021-07-19T05:22:46.719" v="447" actId="14100"/>
        <pc:sldMkLst>
          <pc:docMk/>
          <pc:sldMk cId="727446344" sldId="310"/>
        </pc:sldMkLst>
        <pc:spChg chg="mod ord">
          <ac:chgData name="전 혜경" userId="0662a05ba1d54893" providerId="LiveId" clId="{BD40039A-A034-450D-A0A2-3A9B082389DB}" dt="2021-07-19T05:22:46.719" v="447" actId="14100"/>
          <ac:spMkLst>
            <pc:docMk/>
            <pc:sldMk cId="727446344" sldId="310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5:22:30.424" v="441" actId="700"/>
          <ac:spMkLst>
            <pc:docMk/>
            <pc:sldMk cId="727446344" sldId="310"/>
            <ac:spMk id="4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22:11.609" v="437" actId="478"/>
          <ac:spMkLst>
            <pc:docMk/>
            <pc:sldMk cId="727446344" sldId="310"/>
            <ac:spMk id="5" creationId="{A6A2ECDD-7035-48DC-A0E9-EBCB6EFF3A79}"/>
          </ac:spMkLst>
        </pc:spChg>
      </pc:sldChg>
      <pc:sldChg chg="modSp add mod chgLayout">
        <pc:chgData name="전 혜경" userId="0662a05ba1d54893" providerId="LiveId" clId="{BD40039A-A034-450D-A0A2-3A9B082389DB}" dt="2021-07-19T05:28:33.233" v="505" actId="6549"/>
        <pc:sldMkLst>
          <pc:docMk/>
          <pc:sldMk cId="2631603665" sldId="311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631603665" sldId="311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5:28:33.233" v="505" actId="6549"/>
          <ac:spMkLst>
            <pc:docMk/>
            <pc:sldMk cId="2631603665" sldId="311"/>
            <ac:spMk id="3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631603665" sldId="311"/>
            <ac:spMk id="4" creationId="{00000000-0000-0000-0000-000000000000}"/>
          </ac:spMkLst>
        </pc:spChg>
      </pc:sldChg>
      <pc:sldChg chg="addSp delSp modSp add mod chgLayout">
        <pc:chgData name="전 혜경" userId="0662a05ba1d54893" providerId="LiveId" clId="{BD40039A-A034-450D-A0A2-3A9B082389DB}" dt="2021-07-19T05:22:59.985" v="449" actId="478"/>
        <pc:sldMkLst>
          <pc:docMk/>
          <pc:sldMk cId="3054701225" sldId="314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3054701225" sldId="314"/>
            <ac:spMk id="2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22:59.985" v="449" actId="478"/>
          <ac:spMkLst>
            <pc:docMk/>
            <pc:sldMk cId="3054701225" sldId="314"/>
            <ac:spMk id="3" creationId="{8066F48C-8A33-4057-AED2-28BC93C9B2FC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3054701225" sldId="314"/>
            <ac:spMk id="4" creationId="{00000000-0000-0000-0000-000000000000}"/>
          </ac:spMkLst>
        </pc:spChg>
      </pc:sldChg>
      <pc:sldChg chg="addSp delSp modSp add mod chgLayout">
        <pc:chgData name="전 혜경" userId="0662a05ba1d54893" providerId="LiveId" clId="{BD40039A-A034-450D-A0A2-3A9B082389DB}" dt="2021-07-19T05:24:59.076" v="469" actId="1076"/>
        <pc:sldMkLst>
          <pc:docMk/>
          <pc:sldMk cId="589831129" sldId="315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589831129" sldId="315"/>
            <ac:spMk id="2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4:59.076" v="469" actId="1076"/>
          <ac:spMkLst>
            <pc:docMk/>
            <pc:sldMk cId="589831129" sldId="315"/>
            <ac:spMk id="3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589831129" sldId="315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4:59.076" v="469" actId="1076"/>
          <ac:spMkLst>
            <pc:docMk/>
            <pc:sldMk cId="589831129" sldId="315"/>
            <ac:spMk id="5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4:59.076" v="469" actId="1076"/>
          <ac:spMkLst>
            <pc:docMk/>
            <pc:sldMk cId="589831129" sldId="315"/>
            <ac:spMk id="6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4:59.076" v="469" actId="1076"/>
          <ac:spMkLst>
            <pc:docMk/>
            <pc:sldMk cId="589831129" sldId="315"/>
            <ac:spMk id="7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4:59.076" v="469" actId="1076"/>
          <ac:spMkLst>
            <pc:docMk/>
            <pc:sldMk cId="589831129" sldId="315"/>
            <ac:spMk id="8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24:54.220" v="468" actId="478"/>
          <ac:spMkLst>
            <pc:docMk/>
            <pc:sldMk cId="589831129" sldId="315"/>
            <ac:spMk id="9" creationId="{9C4D0402-6022-4002-AADD-24118C0EB6CE}"/>
          </ac:spMkLst>
        </pc:spChg>
        <pc:spChg chg="mod">
          <ac:chgData name="전 혜경" userId="0662a05ba1d54893" providerId="LiveId" clId="{BD40039A-A034-450D-A0A2-3A9B082389DB}" dt="2021-07-19T05:24:59.076" v="469" actId="1076"/>
          <ac:spMkLst>
            <pc:docMk/>
            <pc:sldMk cId="589831129" sldId="315"/>
            <ac:spMk id="10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4:59.076" v="469" actId="1076"/>
          <ac:spMkLst>
            <pc:docMk/>
            <pc:sldMk cId="589831129" sldId="315"/>
            <ac:spMk id="12" creationId="{00000000-0000-0000-0000-000000000000}"/>
          </ac:spMkLst>
        </pc:spChg>
      </pc:sldChg>
      <pc:sldChg chg="modSp add mod chgLayout">
        <pc:chgData name="전 혜경" userId="0662a05ba1d54893" providerId="LiveId" clId="{BD40039A-A034-450D-A0A2-3A9B082389DB}" dt="2021-07-19T05:25:31.618" v="475" actId="14100"/>
        <pc:sldMkLst>
          <pc:docMk/>
          <pc:sldMk cId="1103587102" sldId="316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1103587102" sldId="316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5:25:31.618" v="475" actId="14100"/>
          <ac:spMkLst>
            <pc:docMk/>
            <pc:sldMk cId="1103587102" sldId="316"/>
            <ac:spMk id="3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1103587102" sldId="316"/>
            <ac:spMk id="4" creationId="{00000000-0000-0000-0000-000000000000}"/>
          </ac:spMkLst>
        </pc:spChg>
      </pc:sldChg>
      <pc:sldChg chg="addSp delSp modSp add mod chgLayout">
        <pc:chgData name="전 혜경" userId="0662a05ba1d54893" providerId="LiveId" clId="{BD40039A-A034-450D-A0A2-3A9B082389DB}" dt="2021-07-19T05:27:14.417" v="487" actId="1076"/>
        <pc:sldMkLst>
          <pc:docMk/>
          <pc:sldMk cId="1495909357" sldId="317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1495909357" sldId="317"/>
            <ac:spMk id="2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26:28.247" v="483" actId="478"/>
          <ac:spMkLst>
            <pc:docMk/>
            <pc:sldMk cId="1495909357" sldId="317"/>
            <ac:spMk id="3" creationId="{BE989502-FFD4-42E9-A01C-ABEFBDB7087D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1495909357" sldId="317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6:35.141" v="485" actId="403"/>
          <ac:spMkLst>
            <pc:docMk/>
            <pc:sldMk cId="1495909357" sldId="317"/>
            <ac:spMk id="7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6:35.141" v="485" actId="403"/>
          <ac:spMkLst>
            <pc:docMk/>
            <pc:sldMk cId="1495909357" sldId="317"/>
            <ac:spMk id="8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6:35.141" v="485" actId="403"/>
          <ac:spMkLst>
            <pc:docMk/>
            <pc:sldMk cId="1495909357" sldId="317"/>
            <ac:spMk id="9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7:14.417" v="487" actId="1076"/>
          <ac:spMkLst>
            <pc:docMk/>
            <pc:sldMk cId="1495909357" sldId="317"/>
            <ac:spMk id="10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6:35.141" v="485" actId="403"/>
          <ac:spMkLst>
            <pc:docMk/>
            <pc:sldMk cId="1495909357" sldId="317"/>
            <ac:spMk id="12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6:40.656" v="486" actId="14100"/>
          <ac:spMkLst>
            <pc:docMk/>
            <pc:sldMk cId="1495909357" sldId="317"/>
            <ac:spMk id="13" creationId="{00000000-0000-0000-0000-000000000000}"/>
          </ac:spMkLst>
        </pc:spChg>
      </pc:sldChg>
      <pc:sldChg chg="addSp delSp modSp add mod modClrScheme chgLayout">
        <pc:chgData name="전 혜경" userId="0662a05ba1d54893" providerId="LiveId" clId="{BD40039A-A034-450D-A0A2-3A9B082389DB}" dt="2021-07-19T05:36:42.805" v="534" actId="700"/>
        <pc:sldMkLst>
          <pc:docMk/>
          <pc:sldMk cId="1066453417" sldId="319"/>
        </pc:sldMkLst>
        <pc:spChg chg="mod ord">
          <ac:chgData name="전 혜경" userId="0662a05ba1d54893" providerId="LiveId" clId="{BD40039A-A034-450D-A0A2-3A9B082389DB}" dt="2021-07-19T05:36:42.805" v="534" actId="700"/>
          <ac:spMkLst>
            <pc:docMk/>
            <pc:sldMk cId="1066453417" sldId="319"/>
            <ac:spMk id="4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36:42.805" v="534" actId="700"/>
          <ac:spMkLst>
            <pc:docMk/>
            <pc:sldMk cId="1066453417" sldId="319"/>
            <ac:spMk id="11" creationId="{5C7072C7-1C65-4A63-A050-A943BE3831C9}"/>
          </ac:spMkLst>
        </pc:spChg>
        <pc:spChg chg="add del mod ord">
          <ac:chgData name="전 혜경" userId="0662a05ba1d54893" providerId="LiveId" clId="{BD40039A-A034-450D-A0A2-3A9B082389DB}" dt="2021-07-19T05:36:42.805" v="534" actId="700"/>
          <ac:spMkLst>
            <pc:docMk/>
            <pc:sldMk cId="1066453417" sldId="319"/>
            <ac:spMk id="16" creationId="{4EB5438C-2CEB-43F6-A050-4764A46BC9F8}"/>
          </ac:spMkLst>
        </pc:spChg>
      </pc:sldChg>
      <pc:sldChg chg="modSp mod">
        <pc:chgData name="전 혜경" userId="0662a05ba1d54893" providerId="LiveId" clId="{BD40039A-A034-450D-A0A2-3A9B082389DB}" dt="2021-08-02T08:33:47.805" v="620" actId="20577"/>
        <pc:sldMkLst>
          <pc:docMk/>
          <pc:sldMk cId="369591054" sldId="320"/>
        </pc:sldMkLst>
        <pc:spChg chg="mod">
          <ac:chgData name="전 혜경" userId="0662a05ba1d54893" providerId="LiveId" clId="{BD40039A-A034-450D-A0A2-3A9B082389DB}" dt="2021-08-02T08:33:47.805" v="620" actId="20577"/>
          <ac:spMkLst>
            <pc:docMk/>
            <pc:sldMk cId="369591054" sldId="320"/>
            <ac:spMk id="5" creationId="{00000000-0000-0000-0000-000000000000}"/>
          </ac:spMkLst>
        </pc:spChg>
        <pc:spChg chg="mod">
          <ac:chgData name="전 혜경" userId="0662a05ba1d54893" providerId="LiveId" clId="{BD40039A-A034-450D-A0A2-3A9B082389DB}" dt="2021-08-02T08:33:44.867" v="619" actId="1076"/>
          <ac:spMkLst>
            <pc:docMk/>
            <pc:sldMk cId="369591054" sldId="320"/>
            <ac:spMk id="6" creationId="{00000000-0000-0000-0000-000000000000}"/>
          </ac:spMkLst>
        </pc:spChg>
      </pc:sldChg>
      <pc:sldChg chg="del">
        <pc:chgData name="전 혜경" userId="0662a05ba1d54893" providerId="LiveId" clId="{BD40039A-A034-450D-A0A2-3A9B082389DB}" dt="2021-07-19T04:55:24.850" v="68" actId="47"/>
        <pc:sldMkLst>
          <pc:docMk/>
          <pc:sldMk cId="3525859887" sldId="321"/>
        </pc:sldMkLst>
      </pc:sldChg>
      <pc:sldChg chg="modSp add mod chgLayout">
        <pc:chgData name="전 혜경" userId="0662a05ba1d54893" providerId="LiveId" clId="{BD40039A-A034-450D-A0A2-3A9B082389DB}" dt="2021-07-19T04:55:09.314" v="63" actId="700"/>
        <pc:sldMkLst>
          <pc:docMk/>
          <pc:sldMk cId="4250526726" sldId="322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4250526726" sldId="322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4250526726" sldId="322"/>
            <ac:spMk id="3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4250526726" sldId="322"/>
            <ac:spMk id="4" creationId="{00000000-0000-0000-0000-000000000000}"/>
          </ac:spMkLst>
        </pc:spChg>
      </pc:sldChg>
      <pc:sldChg chg="addSp delSp modSp add mod chgLayout">
        <pc:chgData name="전 혜경" userId="0662a05ba1d54893" providerId="LiveId" clId="{BD40039A-A034-450D-A0A2-3A9B082389DB}" dt="2021-07-19T05:19:32.498" v="392" actId="1076"/>
        <pc:sldMkLst>
          <pc:docMk/>
          <pc:sldMk cId="3270767907" sldId="324"/>
        </pc:sldMkLst>
        <pc:spChg chg="mod ord">
          <ac:chgData name="전 혜경" userId="0662a05ba1d54893" providerId="LiveId" clId="{BD40039A-A034-450D-A0A2-3A9B082389DB}" dt="2021-07-19T05:19:24.046" v="390" actId="27636"/>
          <ac:spMkLst>
            <pc:docMk/>
            <pc:sldMk cId="3270767907" sldId="324"/>
            <ac:spMk id="2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3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3270767907" sldId="324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5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6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19:27.340" v="391" actId="478"/>
          <ac:spMkLst>
            <pc:docMk/>
            <pc:sldMk cId="3270767907" sldId="324"/>
            <ac:spMk id="7" creationId="{11D7C9C9-2BE8-4B2B-A90F-029AA9951F84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8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9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10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11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12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13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1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15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16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21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22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25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26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28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29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30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40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41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42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43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4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45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65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9:32.498" v="392" actId="1076"/>
          <ac:spMkLst>
            <pc:docMk/>
            <pc:sldMk cId="3270767907" sldId="324"/>
            <ac:spMk id="70" creationId="{00000000-0000-0000-0000-000000000000}"/>
          </ac:spMkLst>
        </pc:spChg>
        <pc:cxnChg chg="mod">
          <ac:chgData name="전 혜경" userId="0662a05ba1d54893" providerId="LiveId" clId="{BD40039A-A034-450D-A0A2-3A9B082389DB}" dt="2021-07-19T05:19:32.498" v="392" actId="1076"/>
          <ac:cxnSpMkLst>
            <pc:docMk/>
            <pc:sldMk cId="3270767907" sldId="324"/>
            <ac:cxnSpMk id="24" creationId="{00000000-0000-0000-0000-000000000000}"/>
          </ac:cxnSpMkLst>
        </pc:cxnChg>
        <pc:cxnChg chg="mod">
          <ac:chgData name="전 혜경" userId="0662a05ba1d54893" providerId="LiveId" clId="{BD40039A-A034-450D-A0A2-3A9B082389DB}" dt="2021-07-19T05:19:32.498" v="392" actId="1076"/>
          <ac:cxnSpMkLst>
            <pc:docMk/>
            <pc:sldMk cId="3270767907" sldId="324"/>
            <ac:cxnSpMk id="27" creationId="{00000000-0000-0000-0000-000000000000}"/>
          </ac:cxnSpMkLst>
        </pc:cxnChg>
        <pc:cxnChg chg="mod">
          <ac:chgData name="전 혜경" userId="0662a05ba1d54893" providerId="LiveId" clId="{BD40039A-A034-450D-A0A2-3A9B082389DB}" dt="2021-07-19T05:19:32.498" v="392" actId="1076"/>
          <ac:cxnSpMkLst>
            <pc:docMk/>
            <pc:sldMk cId="3270767907" sldId="324"/>
            <ac:cxnSpMk id="32" creationId="{00000000-0000-0000-0000-000000000000}"/>
          </ac:cxnSpMkLst>
        </pc:cxnChg>
        <pc:cxnChg chg="mod">
          <ac:chgData name="전 혜경" userId="0662a05ba1d54893" providerId="LiveId" clId="{BD40039A-A034-450D-A0A2-3A9B082389DB}" dt="2021-07-19T05:19:32.498" v="392" actId="1076"/>
          <ac:cxnSpMkLst>
            <pc:docMk/>
            <pc:sldMk cId="3270767907" sldId="324"/>
            <ac:cxnSpMk id="35" creationId="{00000000-0000-0000-0000-000000000000}"/>
          </ac:cxnSpMkLst>
        </pc:cxnChg>
        <pc:cxnChg chg="mod">
          <ac:chgData name="전 혜경" userId="0662a05ba1d54893" providerId="LiveId" clId="{BD40039A-A034-450D-A0A2-3A9B082389DB}" dt="2021-07-19T05:19:32.498" v="392" actId="1076"/>
          <ac:cxnSpMkLst>
            <pc:docMk/>
            <pc:sldMk cId="3270767907" sldId="324"/>
            <ac:cxnSpMk id="48" creationId="{00000000-0000-0000-0000-000000000000}"/>
          </ac:cxnSpMkLst>
        </pc:cxnChg>
        <pc:cxnChg chg="mod">
          <ac:chgData name="전 혜경" userId="0662a05ba1d54893" providerId="LiveId" clId="{BD40039A-A034-450D-A0A2-3A9B082389DB}" dt="2021-07-19T05:19:32.498" v="392" actId="1076"/>
          <ac:cxnSpMkLst>
            <pc:docMk/>
            <pc:sldMk cId="3270767907" sldId="324"/>
            <ac:cxnSpMk id="51" creationId="{00000000-0000-0000-0000-000000000000}"/>
          </ac:cxnSpMkLst>
        </pc:cxnChg>
        <pc:cxnChg chg="mod">
          <ac:chgData name="전 혜경" userId="0662a05ba1d54893" providerId="LiveId" clId="{BD40039A-A034-450D-A0A2-3A9B082389DB}" dt="2021-07-19T05:19:32.498" v="392" actId="1076"/>
          <ac:cxnSpMkLst>
            <pc:docMk/>
            <pc:sldMk cId="3270767907" sldId="324"/>
            <ac:cxnSpMk id="67" creationId="{00000000-0000-0000-0000-000000000000}"/>
          </ac:cxnSpMkLst>
        </pc:cxnChg>
      </pc:sldChg>
      <pc:sldChg chg="addSp delSp modSp add mod chgLayout">
        <pc:chgData name="전 혜경" userId="0662a05ba1d54893" providerId="LiveId" clId="{BD40039A-A034-450D-A0A2-3A9B082389DB}" dt="2021-07-19T05:22:05.075" v="436" actId="1076"/>
        <pc:sldMkLst>
          <pc:docMk/>
          <pc:sldMk cId="48532006" sldId="325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48532006" sldId="325"/>
            <ac:spMk id="2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2:05.075" v="436" actId="1076"/>
          <ac:spMkLst>
            <pc:docMk/>
            <pc:sldMk cId="48532006" sldId="325"/>
            <ac:spMk id="3" creationId="{00000000-0000-0000-0000-000000000000}"/>
          </ac:spMkLst>
        </pc:spChg>
        <pc:spChg chg="del mod ord">
          <ac:chgData name="전 혜경" userId="0662a05ba1d54893" providerId="LiveId" clId="{BD40039A-A034-450D-A0A2-3A9B082389DB}" dt="2021-07-19T05:22:01.221" v="435" actId="478"/>
          <ac:spMkLst>
            <pc:docMk/>
            <pc:sldMk cId="48532006" sldId="325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2:05.075" v="436" actId="1076"/>
          <ac:spMkLst>
            <pc:docMk/>
            <pc:sldMk cId="48532006" sldId="325"/>
            <ac:spMk id="5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2:05.075" v="436" actId="1076"/>
          <ac:spMkLst>
            <pc:docMk/>
            <pc:sldMk cId="48532006" sldId="325"/>
            <ac:spMk id="6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2:05.075" v="436" actId="1076"/>
          <ac:spMkLst>
            <pc:docMk/>
            <pc:sldMk cId="48532006" sldId="325"/>
            <ac:spMk id="7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2:05.075" v="436" actId="1076"/>
          <ac:spMkLst>
            <pc:docMk/>
            <pc:sldMk cId="48532006" sldId="325"/>
            <ac:spMk id="8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2:05.075" v="436" actId="1076"/>
          <ac:spMkLst>
            <pc:docMk/>
            <pc:sldMk cId="48532006" sldId="325"/>
            <ac:spMk id="9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2:05.075" v="436" actId="1076"/>
          <ac:spMkLst>
            <pc:docMk/>
            <pc:sldMk cId="48532006" sldId="325"/>
            <ac:spMk id="10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2:05.075" v="436" actId="1076"/>
          <ac:spMkLst>
            <pc:docMk/>
            <pc:sldMk cId="48532006" sldId="325"/>
            <ac:spMk id="11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2:05.075" v="436" actId="1076"/>
          <ac:spMkLst>
            <pc:docMk/>
            <pc:sldMk cId="48532006" sldId="325"/>
            <ac:spMk id="12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2:05.075" v="436" actId="1076"/>
          <ac:spMkLst>
            <pc:docMk/>
            <pc:sldMk cId="48532006" sldId="325"/>
            <ac:spMk id="13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21:56.620" v="433" actId="478"/>
          <ac:spMkLst>
            <pc:docMk/>
            <pc:sldMk cId="48532006" sldId="325"/>
            <ac:spMk id="14" creationId="{53B52243-3FEE-49FF-9E14-42A2E3AFD34E}"/>
          </ac:spMkLst>
        </pc:spChg>
      </pc:sldChg>
      <pc:sldChg chg="addSp delSp modSp add mod chgLayout">
        <pc:chgData name="전 혜경" userId="0662a05ba1d54893" providerId="LiveId" clId="{BD40039A-A034-450D-A0A2-3A9B082389DB}" dt="2021-07-19T05:06:21.729" v="218" actId="1076"/>
        <pc:sldMkLst>
          <pc:docMk/>
          <pc:sldMk cId="2067614926" sldId="327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067614926" sldId="327"/>
            <ac:spMk id="2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06:16.221" v="216" actId="478"/>
          <ac:spMkLst>
            <pc:docMk/>
            <pc:sldMk cId="2067614926" sldId="327"/>
            <ac:spMk id="3" creationId="{5167730D-DED5-45E6-93F6-C5FDE296D395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067614926" sldId="327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6:21.729" v="218" actId="1076"/>
          <ac:spMkLst>
            <pc:docMk/>
            <pc:sldMk cId="2067614926" sldId="327"/>
            <ac:spMk id="16" creationId="{00000000-0000-0000-0000-000000000000}"/>
          </ac:spMkLst>
        </pc:spChg>
        <pc:picChg chg="mod">
          <ac:chgData name="전 혜경" userId="0662a05ba1d54893" providerId="LiveId" clId="{BD40039A-A034-450D-A0A2-3A9B082389DB}" dt="2021-07-19T05:06:19.057" v="217" actId="1076"/>
          <ac:picMkLst>
            <pc:docMk/>
            <pc:sldMk cId="2067614926" sldId="327"/>
            <ac:picMk id="3074" creationId="{00000000-0000-0000-0000-000000000000}"/>
          </ac:picMkLst>
        </pc:picChg>
      </pc:sldChg>
      <pc:sldChg chg="addSp delSp modSp add mod chgLayout">
        <pc:chgData name="전 혜경" userId="0662a05ba1d54893" providerId="LiveId" clId="{BD40039A-A034-450D-A0A2-3A9B082389DB}" dt="2021-07-19T05:22:55.191" v="448" actId="478"/>
        <pc:sldMkLst>
          <pc:docMk/>
          <pc:sldMk cId="3937702756" sldId="329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3937702756" sldId="329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3937702756" sldId="329"/>
            <ac:spMk id="4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22:55.191" v="448" actId="478"/>
          <ac:spMkLst>
            <pc:docMk/>
            <pc:sldMk cId="3937702756" sldId="329"/>
            <ac:spMk id="8" creationId="{5806BD87-FBBD-4BB1-BC3C-EE06581D5642}"/>
          </ac:spMkLst>
        </pc:spChg>
      </pc:sldChg>
      <pc:sldChg chg="addSp delSp modSp add mod chgLayout">
        <pc:chgData name="전 혜경" userId="0662a05ba1d54893" providerId="LiveId" clId="{BD40039A-A034-450D-A0A2-3A9B082389DB}" dt="2021-07-19T05:27:52.553" v="497" actId="1076"/>
        <pc:sldMkLst>
          <pc:docMk/>
          <pc:sldMk cId="4193825931" sldId="331"/>
        </pc:sldMkLst>
        <pc:spChg chg="mod ord">
          <ac:chgData name="전 혜경" userId="0662a05ba1d54893" providerId="LiveId" clId="{BD40039A-A034-450D-A0A2-3A9B082389DB}" dt="2021-07-19T05:27:23.886" v="490" actId="27636"/>
          <ac:spMkLst>
            <pc:docMk/>
            <pc:sldMk cId="4193825931" sldId="331"/>
            <ac:spMk id="2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27:27.397" v="491" actId="478"/>
          <ac:spMkLst>
            <pc:docMk/>
            <pc:sldMk cId="4193825931" sldId="331"/>
            <ac:spMk id="3" creationId="{DD4749EE-6074-493C-B861-99AE3F401C88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4193825931" sldId="331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7:46.537" v="495" actId="403"/>
          <ac:spMkLst>
            <pc:docMk/>
            <pc:sldMk cId="4193825931" sldId="331"/>
            <ac:spMk id="6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7:52.553" v="497" actId="1076"/>
          <ac:spMkLst>
            <pc:docMk/>
            <pc:sldMk cId="4193825931" sldId="331"/>
            <ac:spMk id="7" creationId="{00000000-0000-0000-0000-000000000000}"/>
          </ac:spMkLst>
        </pc:spChg>
      </pc:sldChg>
      <pc:sldChg chg="addSp delSp modSp add mod modClrScheme chgLayout">
        <pc:chgData name="전 혜경" userId="0662a05ba1d54893" providerId="LiveId" clId="{BD40039A-A034-450D-A0A2-3A9B082389DB}" dt="2021-07-19T05:35:28.198" v="520" actId="1076"/>
        <pc:sldMkLst>
          <pc:docMk/>
          <pc:sldMk cId="1616044181" sldId="332"/>
        </pc:sldMkLst>
        <pc:spChg chg="add del mod ord">
          <ac:chgData name="전 혜경" userId="0662a05ba1d54893" providerId="LiveId" clId="{BD40039A-A034-450D-A0A2-3A9B082389DB}" dt="2021-07-19T05:34:58.411" v="506" actId="700"/>
          <ac:spMkLst>
            <pc:docMk/>
            <pc:sldMk cId="1616044181" sldId="332"/>
            <ac:spMk id="2" creationId="{122AE05A-F57E-42EC-82C4-58445BBACF59}"/>
          </ac:spMkLst>
        </pc:spChg>
        <pc:spChg chg="add del mod ord">
          <ac:chgData name="전 혜경" userId="0662a05ba1d54893" providerId="LiveId" clId="{BD40039A-A034-450D-A0A2-3A9B082389DB}" dt="2021-07-19T05:34:58.411" v="506" actId="700"/>
          <ac:spMkLst>
            <pc:docMk/>
            <pc:sldMk cId="1616044181" sldId="332"/>
            <ac:spMk id="3" creationId="{63750B32-2D9E-443F-B7E2-247B79476AA1}"/>
          </ac:spMkLst>
        </pc:spChg>
        <pc:spChg chg="mod ord">
          <ac:chgData name="전 혜경" userId="0662a05ba1d54893" providerId="LiveId" clId="{BD40039A-A034-450D-A0A2-3A9B082389DB}" dt="2021-07-19T05:34:58.411" v="506" actId="700"/>
          <ac:spMkLst>
            <pc:docMk/>
            <pc:sldMk cId="1616044181" sldId="332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35:28.198" v="520" actId="1076"/>
          <ac:spMkLst>
            <pc:docMk/>
            <pc:sldMk cId="1616044181" sldId="332"/>
            <ac:spMk id="55" creationId="{00000000-0000-0000-0000-000000000000}"/>
          </ac:spMkLst>
        </pc:spChg>
      </pc:sldChg>
      <pc:sldChg chg="modSp add mod chgLayout">
        <pc:chgData name="전 혜경" userId="0662a05ba1d54893" providerId="LiveId" clId="{BD40039A-A034-450D-A0A2-3A9B082389DB}" dt="2021-07-19T04:56:49.072" v="89" actId="948"/>
        <pc:sldMkLst>
          <pc:docMk/>
          <pc:sldMk cId="657406713" sldId="333"/>
        </pc:sldMkLst>
        <pc:spChg chg="mod ord">
          <ac:chgData name="전 혜경" userId="0662a05ba1d54893" providerId="LiveId" clId="{BD40039A-A034-450D-A0A2-3A9B082389DB}" dt="2021-07-19T04:56:07.460" v="76" actId="404"/>
          <ac:spMkLst>
            <pc:docMk/>
            <pc:sldMk cId="657406713" sldId="333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6:49.072" v="89" actId="948"/>
          <ac:spMkLst>
            <pc:docMk/>
            <pc:sldMk cId="657406713" sldId="333"/>
            <ac:spMk id="3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657406713" sldId="333"/>
            <ac:spMk id="4" creationId="{00000000-0000-0000-0000-000000000000}"/>
          </ac:spMkLst>
        </pc:spChg>
      </pc:sldChg>
      <pc:sldChg chg="addSp delSp modSp add mod chgLayout">
        <pc:chgData name="전 혜경" userId="0662a05ba1d54893" providerId="LiveId" clId="{BD40039A-A034-450D-A0A2-3A9B082389DB}" dt="2021-07-19T05:21:49.848" v="432" actId="478"/>
        <pc:sldMkLst>
          <pc:docMk/>
          <pc:sldMk cId="2460714389" sldId="334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460714389" sldId="334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460714389" sldId="334"/>
            <ac:spMk id="4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21:49.848" v="432" actId="478"/>
          <ac:spMkLst>
            <pc:docMk/>
            <pc:sldMk cId="2460714389" sldId="334"/>
            <ac:spMk id="7" creationId="{50C770C0-EC9A-4974-8E13-C0C1A4715245}"/>
          </ac:spMkLst>
        </pc:spChg>
      </pc:sldChg>
      <pc:sldChg chg="modSp add mod chgLayout">
        <pc:chgData name="전 혜경" userId="0662a05ba1d54893" providerId="LiveId" clId="{BD40039A-A034-450D-A0A2-3A9B082389DB}" dt="2021-07-19T05:25:15.429" v="472" actId="948"/>
        <pc:sldMkLst>
          <pc:docMk/>
          <pc:sldMk cId="3460329725" sldId="335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3460329725" sldId="335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5:25:15.429" v="472" actId="948"/>
          <ac:spMkLst>
            <pc:docMk/>
            <pc:sldMk cId="3460329725" sldId="335"/>
            <ac:spMk id="3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3460329725" sldId="335"/>
            <ac:spMk id="4" creationId="{00000000-0000-0000-0000-000000000000}"/>
          </ac:spMkLst>
        </pc:spChg>
      </pc:sldChg>
      <pc:sldChg chg="modSp add mod chgLayout">
        <pc:chgData name="전 혜경" userId="0662a05ba1d54893" providerId="LiveId" clId="{BD40039A-A034-450D-A0A2-3A9B082389DB}" dt="2021-07-19T04:55:09.314" v="63" actId="700"/>
        <pc:sldMkLst>
          <pc:docMk/>
          <pc:sldMk cId="1868221449" sldId="337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1868221449" sldId="337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1868221449" sldId="337"/>
            <ac:spMk id="3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1868221449" sldId="337"/>
            <ac:spMk id="4" creationId="{00000000-0000-0000-0000-000000000000}"/>
          </ac:spMkLst>
        </pc:spChg>
      </pc:sldChg>
      <pc:sldChg chg="addSp delSp modSp add del mod chgLayout">
        <pc:chgData name="전 혜경" userId="0662a05ba1d54893" providerId="LiveId" clId="{BD40039A-A034-450D-A0A2-3A9B082389DB}" dt="2021-07-19T04:55:53.171" v="71" actId="47"/>
        <pc:sldMkLst>
          <pc:docMk/>
          <pc:sldMk cId="2824084538" sldId="338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824084538" sldId="338"/>
            <ac:spMk id="2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4:55:45.370" v="69" actId="478"/>
          <ac:spMkLst>
            <pc:docMk/>
            <pc:sldMk cId="2824084538" sldId="338"/>
            <ac:spMk id="3" creationId="{29C02E95-F14D-4EB6-8C20-BE53B5390119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824084538" sldId="338"/>
            <ac:spMk id="4" creationId="{00000000-0000-0000-0000-000000000000}"/>
          </ac:spMkLst>
        </pc:spChg>
        <pc:picChg chg="mod">
          <ac:chgData name="전 혜경" userId="0662a05ba1d54893" providerId="LiveId" clId="{BD40039A-A034-450D-A0A2-3A9B082389DB}" dt="2021-07-19T04:55:48.189" v="70" actId="1076"/>
          <ac:picMkLst>
            <pc:docMk/>
            <pc:sldMk cId="2824084538" sldId="338"/>
            <ac:picMk id="2050" creationId="{00000000-0000-0000-0000-000000000000}"/>
          </ac:picMkLst>
        </pc:picChg>
      </pc:sldChg>
      <pc:sldChg chg="addSp delSp modSp add mod chgLayout">
        <pc:chgData name="전 혜경" userId="0662a05ba1d54893" providerId="LiveId" clId="{BD40039A-A034-450D-A0A2-3A9B082389DB}" dt="2021-07-19T05:37:04.753" v="542" actId="12"/>
        <pc:sldMkLst>
          <pc:docMk/>
          <pc:sldMk cId="2160953492" sldId="341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160953492" sldId="341"/>
            <ac:spMk id="2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36:51.251" v="535" actId="478"/>
          <ac:spMkLst>
            <pc:docMk/>
            <pc:sldMk cId="2160953492" sldId="341"/>
            <ac:spMk id="3" creationId="{66A38B18-5BA6-4778-9092-5C9E04BA6365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160953492" sldId="341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37:04.753" v="542" actId="12"/>
          <ac:spMkLst>
            <pc:docMk/>
            <pc:sldMk cId="2160953492" sldId="341"/>
            <ac:spMk id="8" creationId="{00000000-0000-0000-0000-000000000000}"/>
          </ac:spMkLst>
        </pc:spChg>
      </pc:sldChg>
      <pc:sldChg chg="modSp add mod chgLayout">
        <pc:chgData name="전 혜경" userId="0662a05ba1d54893" providerId="LiveId" clId="{BD40039A-A034-450D-A0A2-3A9B082389DB}" dt="2021-07-19T04:55:09.314" v="63" actId="700"/>
        <pc:sldMkLst>
          <pc:docMk/>
          <pc:sldMk cId="226724611" sldId="342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26724611" sldId="342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26724611" sldId="342"/>
            <ac:spMk id="4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26724611" sldId="342"/>
            <ac:spMk id="17" creationId="{00000000-0000-0000-0000-000000000000}"/>
          </ac:spMkLst>
        </pc:spChg>
      </pc:sldChg>
      <pc:sldChg chg="modSp add mod chgLayout">
        <pc:chgData name="전 혜경" userId="0662a05ba1d54893" providerId="LiveId" clId="{BD40039A-A034-450D-A0A2-3A9B082389DB}" dt="2021-07-19T04:55:09.314" v="63" actId="700"/>
        <pc:sldMkLst>
          <pc:docMk/>
          <pc:sldMk cId="2619343045" sldId="343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619343045" sldId="343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619343045" sldId="343"/>
            <ac:spMk id="3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619343045" sldId="343"/>
            <ac:spMk id="4" creationId="{00000000-0000-0000-0000-000000000000}"/>
          </ac:spMkLst>
        </pc:spChg>
      </pc:sldChg>
      <pc:sldChg chg="addSp delSp modSp add mod modClrScheme chgLayout">
        <pc:chgData name="전 혜경" userId="0662a05ba1d54893" providerId="LiveId" clId="{BD40039A-A034-450D-A0A2-3A9B082389DB}" dt="2021-07-19T05:37:11.770" v="543" actId="478"/>
        <pc:sldMkLst>
          <pc:docMk/>
          <pc:sldMk cId="1643083290" sldId="344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1643083290" sldId="344"/>
            <ac:spMk id="2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37:11.770" v="543" actId="478"/>
          <ac:spMkLst>
            <pc:docMk/>
            <pc:sldMk cId="1643083290" sldId="344"/>
            <ac:spMk id="3" creationId="{9DC55888-1241-4E79-87C8-51B08C846969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1643083290" sldId="344"/>
            <ac:spMk id="4" creationId="{00000000-0000-0000-0000-000000000000}"/>
          </ac:spMkLst>
        </pc:spChg>
      </pc:sldChg>
      <pc:sldChg chg="modSp add mod chgLayout">
        <pc:chgData name="전 혜경" userId="0662a05ba1d54893" providerId="LiveId" clId="{BD40039A-A034-450D-A0A2-3A9B082389DB}" dt="2021-07-19T04:55:58.979" v="73" actId="1076"/>
        <pc:sldMkLst>
          <pc:docMk/>
          <pc:sldMk cId="3126837631" sldId="345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3126837631" sldId="345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3126837631" sldId="345"/>
            <ac:spMk id="3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3126837631" sldId="345"/>
            <ac:spMk id="4" creationId="{00000000-0000-0000-0000-000000000000}"/>
          </ac:spMkLst>
        </pc:spChg>
        <pc:picChg chg="mod">
          <ac:chgData name="전 혜경" userId="0662a05ba1d54893" providerId="LiveId" clId="{BD40039A-A034-450D-A0A2-3A9B082389DB}" dt="2021-07-19T04:55:58.979" v="73" actId="1076"/>
          <ac:picMkLst>
            <pc:docMk/>
            <pc:sldMk cId="3126837631" sldId="345"/>
            <ac:picMk id="3076" creationId="{00000000-0000-0000-0000-000000000000}"/>
          </ac:picMkLst>
        </pc:picChg>
      </pc:sldChg>
      <pc:sldChg chg="addSp delSp modSp add mod chgLayout">
        <pc:chgData name="전 혜경" userId="0662a05ba1d54893" providerId="LiveId" clId="{BD40039A-A034-450D-A0A2-3A9B082389DB}" dt="2021-07-19T04:56:56.385" v="90" actId="478"/>
        <pc:sldMkLst>
          <pc:docMk/>
          <pc:sldMk cId="3514253554" sldId="346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3514253554" sldId="346"/>
            <ac:spMk id="2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4:56:56.385" v="90" actId="478"/>
          <ac:spMkLst>
            <pc:docMk/>
            <pc:sldMk cId="3514253554" sldId="346"/>
            <ac:spMk id="3" creationId="{0C58C30D-386C-4133-91AD-0C610DE3CD76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3514253554" sldId="346"/>
            <ac:spMk id="4" creationId="{00000000-0000-0000-0000-000000000000}"/>
          </ac:spMkLst>
        </pc:spChg>
      </pc:sldChg>
      <pc:sldChg chg="addSp delSp modSp add mod modClrScheme chgLayout">
        <pc:chgData name="전 혜경" userId="0662a05ba1d54893" providerId="LiveId" clId="{BD40039A-A034-450D-A0A2-3A9B082389DB}" dt="2021-07-19T04:58:28.777" v="111" actId="167"/>
        <pc:sldMkLst>
          <pc:docMk/>
          <pc:sldMk cId="3588944285" sldId="347"/>
        </pc:sldMkLst>
        <pc:spChg chg="add del mod ord">
          <ac:chgData name="전 혜경" userId="0662a05ba1d54893" providerId="LiveId" clId="{BD40039A-A034-450D-A0A2-3A9B082389DB}" dt="2021-07-19T04:57:44.326" v="97" actId="478"/>
          <ac:spMkLst>
            <pc:docMk/>
            <pc:sldMk cId="3588944285" sldId="347"/>
            <ac:spMk id="3" creationId="{77818597-4E65-4C33-827B-FD8D64187464}"/>
          </ac:spMkLst>
        </pc:spChg>
        <pc:spChg chg="mod ord">
          <ac:chgData name="전 혜경" userId="0662a05ba1d54893" providerId="LiveId" clId="{BD40039A-A034-450D-A0A2-3A9B082389DB}" dt="2021-07-19T04:57:49.978" v="98" actId="700"/>
          <ac:spMkLst>
            <pc:docMk/>
            <pc:sldMk cId="3588944285" sldId="347"/>
            <ac:spMk id="4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8:09.654" v="107" actId="14100"/>
          <ac:spMkLst>
            <pc:docMk/>
            <pc:sldMk cId="3588944285" sldId="347"/>
            <ac:spMk id="8" creationId="{00000000-0000-0000-0000-000000000000}"/>
          </ac:spMkLst>
        </pc:spChg>
        <pc:picChg chg="mod ord">
          <ac:chgData name="전 혜경" userId="0662a05ba1d54893" providerId="LiveId" clId="{BD40039A-A034-450D-A0A2-3A9B082389DB}" dt="2021-07-19T04:58:28.777" v="111" actId="167"/>
          <ac:picMkLst>
            <pc:docMk/>
            <pc:sldMk cId="3588944285" sldId="347"/>
            <ac:picMk id="2" creationId="{00000000-0000-0000-0000-000000000000}"/>
          </ac:picMkLst>
        </pc:picChg>
        <pc:picChg chg="mod">
          <ac:chgData name="전 혜경" userId="0662a05ba1d54893" providerId="LiveId" clId="{BD40039A-A034-450D-A0A2-3A9B082389DB}" dt="2021-07-19T04:58:17.862" v="109" actId="167"/>
          <ac:picMkLst>
            <pc:docMk/>
            <pc:sldMk cId="3588944285" sldId="347"/>
            <ac:picMk id="2052" creationId="{00000000-0000-0000-0000-000000000000}"/>
          </ac:picMkLst>
        </pc:picChg>
      </pc:sldChg>
      <pc:sldChg chg="addSp delSp modSp add mod chgLayout">
        <pc:chgData name="전 혜경" userId="0662a05ba1d54893" providerId="LiveId" clId="{BD40039A-A034-450D-A0A2-3A9B082389DB}" dt="2021-07-19T05:02:33.487" v="146" actId="948"/>
        <pc:sldMkLst>
          <pc:docMk/>
          <pc:sldMk cId="3560855843" sldId="348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3560855843" sldId="348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3560855843" sldId="348"/>
            <ac:spMk id="4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02:33.487" v="146" actId="948"/>
          <ac:spMkLst>
            <pc:docMk/>
            <pc:sldMk cId="3560855843" sldId="348"/>
            <ac:spMk id="22" creationId="{00000000-0000-0000-0000-000000000000}"/>
          </ac:spMkLst>
        </pc:spChg>
        <pc:graphicFrameChg chg="add del mod">
          <ac:chgData name="전 혜경" userId="0662a05ba1d54893" providerId="LiveId" clId="{BD40039A-A034-450D-A0A2-3A9B082389DB}" dt="2021-07-19T05:00:08.470" v="126" actId="12084"/>
          <ac:graphicFrameMkLst>
            <pc:docMk/>
            <pc:sldMk cId="3560855843" sldId="348"/>
            <ac:graphicFrameMk id="3" creationId="{E3583903-1A12-4A90-98AF-A5B8B089C735}"/>
          </ac:graphicFrameMkLst>
        </pc:graphicFrameChg>
      </pc:sldChg>
      <pc:sldChg chg="addSp delSp modSp add mod chgLayout">
        <pc:chgData name="전 혜경" userId="0662a05ba1d54893" providerId="LiveId" clId="{BD40039A-A034-450D-A0A2-3A9B082389DB}" dt="2021-07-19T05:03:06.495" v="148" actId="1076"/>
        <pc:sldMkLst>
          <pc:docMk/>
          <pc:sldMk cId="1208646384" sldId="349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1208646384" sldId="349"/>
            <ac:spMk id="2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02:59.956" v="147" actId="478"/>
          <ac:spMkLst>
            <pc:docMk/>
            <pc:sldMk cId="1208646384" sldId="349"/>
            <ac:spMk id="3" creationId="{A543C80D-398B-4021-9251-5E1FD25C29A3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1208646384" sldId="349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3:06.495" v="148" actId="1076"/>
          <ac:spMkLst>
            <pc:docMk/>
            <pc:sldMk cId="1208646384" sldId="349"/>
            <ac:spMk id="30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3:06.495" v="148" actId="1076"/>
          <ac:spMkLst>
            <pc:docMk/>
            <pc:sldMk cId="1208646384" sldId="349"/>
            <ac:spMk id="31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3:06.495" v="148" actId="1076"/>
          <ac:spMkLst>
            <pc:docMk/>
            <pc:sldMk cId="1208646384" sldId="349"/>
            <ac:spMk id="33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3:06.495" v="148" actId="1076"/>
          <ac:spMkLst>
            <pc:docMk/>
            <pc:sldMk cId="1208646384" sldId="349"/>
            <ac:spMk id="3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3:06.495" v="148" actId="1076"/>
          <ac:spMkLst>
            <pc:docMk/>
            <pc:sldMk cId="1208646384" sldId="349"/>
            <ac:spMk id="35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3:06.495" v="148" actId="1076"/>
          <ac:spMkLst>
            <pc:docMk/>
            <pc:sldMk cId="1208646384" sldId="349"/>
            <ac:spMk id="36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3:06.495" v="148" actId="1076"/>
          <ac:spMkLst>
            <pc:docMk/>
            <pc:sldMk cId="1208646384" sldId="349"/>
            <ac:spMk id="37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3:06.495" v="148" actId="1076"/>
          <ac:spMkLst>
            <pc:docMk/>
            <pc:sldMk cId="1208646384" sldId="349"/>
            <ac:spMk id="38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3:06.495" v="148" actId="1076"/>
          <ac:spMkLst>
            <pc:docMk/>
            <pc:sldMk cId="1208646384" sldId="349"/>
            <ac:spMk id="39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3:06.495" v="148" actId="1076"/>
          <ac:spMkLst>
            <pc:docMk/>
            <pc:sldMk cId="1208646384" sldId="349"/>
            <ac:spMk id="40" creationId="{00000000-0000-0000-0000-000000000000}"/>
          </ac:spMkLst>
        </pc:spChg>
        <pc:grpChg chg="mod">
          <ac:chgData name="전 혜경" userId="0662a05ba1d54893" providerId="LiveId" clId="{BD40039A-A034-450D-A0A2-3A9B082389DB}" dt="2021-07-19T05:03:06.495" v="148" actId="1076"/>
          <ac:grpSpMkLst>
            <pc:docMk/>
            <pc:sldMk cId="1208646384" sldId="349"/>
            <ac:grpSpMk id="23" creationId="{00000000-0000-0000-0000-000000000000}"/>
          </ac:grpSpMkLst>
        </pc:grpChg>
      </pc:sldChg>
      <pc:sldChg chg="addSp delSp modSp add mod chgLayout">
        <pc:chgData name="전 혜경" userId="0662a05ba1d54893" providerId="LiveId" clId="{BD40039A-A034-450D-A0A2-3A9B082389DB}" dt="2021-07-19T05:03:13.773" v="150" actId="1076"/>
        <pc:sldMkLst>
          <pc:docMk/>
          <pc:sldMk cId="2228042637" sldId="350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228042637" sldId="350"/>
            <ac:spMk id="2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3:13.773" v="150" actId="1076"/>
          <ac:spMkLst>
            <pc:docMk/>
            <pc:sldMk cId="2228042637" sldId="350"/>
            <ac:spMk id="3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228042637" sldId="350"/>
            <ac:spMk id="4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03:10.360" v="149" actId="478"/>
          <ac:spMkLst>
            <pc:docMk/>
            <pc:sldMk cId="2228042637" sldId="350"/>
            <ac:spMk id="5" creationId="{E0DDD196-749A-4241-A5F7-F652D78E3490}"/>
          </ac:spMkLst>
        </pc:spChg>
        <pc:spChg chg="mod">
          <ac:chgData name="전 혜경" userId="0662a05ba1d54893" providerId="LiveId" clId="{BD40039A-A034-450D-A0A2-3A9B082389DB}" dt="2021-07-19T05:03:13.773" v="150" actId="1076"/>
          <ac:spMkLst>
            <pc:docMk/>
            <pc:sldMk cId="2228042637" sldId="350"/>
            <ac:spMk id="6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3:13.773" v="150" actId="1076"/>
          <ac:spMkLst>
            <pc:docMk/>
            <pc:sldMk cId="2228042637" sldId="350"/>
            <ac:spMk id="7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3:13.773" v="150" actId="1076"/>
          <ac:spMkLst>
            <pc:docMk/>
            <pc:sldMk cId="2228042637" sldId="350"/>
            <ac:spMk id="9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3:13.773" v="150" actId="1076"/>
          <ac:spMkLst>
            <pc:docMk/>
            <pc:sldMk cId="2228042637" sldId="350"/>
            <ac:spMk id="10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3:13.773" v="150" actId="1076"/>
          <ac:spMkLst>
            <pc:docMk/>
            <pc:sldMk cId="2228042637" sldId="350"/>
            <ac:spMk id="11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3:13.773" v="150" actId="1076"/>
          <ac:spMkLst>
            <pc:docMk/>
            <pc:sldMk cId="2228042637" sldId="350"/>
            <ac:spMk id="12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3:13.773" v="150" actId="1076"/>
          <ac:spMkLst>
            <pc:docMk/>
            <pc:sldMk cId="2228042637" sldId="350"/>
            <ac:spMk id="13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3:13.773" v="150" actId="1076"/>
          <ac:spMkLst>
            <pc:docMk/>
            <pc:sldMk cId="2228042637" sldId="350"/>
            <ac:spMk id="14" creationId="{00000000-0000-0000-0000-000000000000}"/>
          </ac:spMkLst>
        </pc:spChg>
      </pc:sldChg>
      <pc:sldChg chg="addSp delSp modSp add mod chgLayout">
        <pc:chgData name="전 혜경" userId="0662a05ba1d54893" providerId="LiveId" clId="{BD40039A-A034-450D-A0A2-3A9B082389DB}" dt="2021-07-19T05:04:44.078" v="190" actId="571"/>
        <pc:sldMkLst>
          <pc:docMk/>
          <pc:sldMk cId="1144930286" sldId="351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1144930286" sldId="351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5:03:40.182" v="174" actId="404"/>
          <ac:spMkLst>
            <pc:docMk/>
            <pc:sldMk cId="1144930286" sldId="351"/>
            <ac:spMk id="3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1144930286" sldId="351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3:46.666" v="175" actId="1076"/>
          <ac:spMkLst>
            <pc:docMk/>
            <pc:sldMk cId="1144930286" sldId="351"/>
            <ac:spMk id="19" creationId="{00000000-0000-0000-0000-000000000000}"/>
          </ac:spMkLst>
        </pc:spChg>
        <pc:spChg chg="add mod">
          <ac:chgData name="전 혜경" userId="0662a05ba1d54893" providerId="LiveId" clId="{BD40039A-A034-450D-A0A2-3A9B082389DB}" dt="2021-07-19T05:04:44.078" v="190" actId="571"/>
          <ac:spMkLst>
            <pc:docMk/>
            <pc:sldMk cId="1144930286" sldId="351"/>
            <ac:spMk id="22" creationId="{AF1C133F-8324-44A8-B8F9-E6243747EDF8}"/>
          </ac:spMkLst>
        </pc:spChg>
        <pc:spChg chg="mod">
          <ac:chgData name="전 혜경" userId="0662a05ba1d54893" providerId="LiveId" clId="{BD40039A-A034-450D-A0A2-3A9B082389DB}" dt="2021-07-19T05:04:15.457" v="185" actId="1076"/>
          <ac:spMkLst>
            <pc:docMk/>
            <pc:sldMk cId="1144930286" sldId="351"/>
            <ac:spMk id="23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4:12.307" v="184" actId="1076"/>
          <ac:spMkLst>
            <pc:docMk/>
            <pc:sldMk cId="1144930286" sldId="351"/>
            <ac:spMk id="36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3:46.666" v="175" actId="1076"/>
          <ac:spMkLst>
            <pc:docMk/>
            <pc:sldMk cId="1144930286" sldId="351"/>
            <ac:spMk id="37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3:46.666" v="175" actId="1076"/>
          <ac:spMkLst>
            <pc:docMk/>
            <pc:sldMk cId="1144930286" sldId="351"/>
            <ac:spMk id="38" creationId="{00000000-0000-0000-0000-000000000000}"/>
          </ac:spMkLst>
        </pc:spChg>
        <pc:spChg chg="del mod">
          <ac:chgData name="전 혜경" userId="0662a05ba1d54893" providerId="LiveId" clId="{BD40039A-A034-450D-A0A2-3A9B082389DB}" dt="2021-07-19T05:04:37.965" v="189" actId="478"/>
          <ac:spMkLst>
            <pc:docMk/>
            <pc:sldMk cId="1144930286" sldId="351"/>
            <ac:spMk id="41" creationId="{00000000-0000-0000-0000-000000000000}"/>
          </ac:spMkLst>
        </pc:spChg>
        <pc:cxnChg chg="mod">
          <ac:chgData name="전 혜경" userId="0662a05ba1d54893" providerId="LiveId" clId="{BD40039A-A034-450D-A0A2-3A9B082389DB}" dt="2021-07-19T05:03:46.666" v="175" actId="1076"/>
          <ac:cxnSpMkLst>
            <pc:docMk/>
            <pc:sldMk cId="1144930286" sldId="351"/>
            <ac:cxnSpMk id="39" creationId="{00000000-0000-0000-0000-000000000000}"/>
          </ac:cxnSpMkLst>
        </pc:cxnChg>
        <pc:cxnChg chg="mod">
          <ac:chgData name="전 혜경" userId="0662a05ba1d54893" providerId="LiveId" clId="{BD40039A-A034-450D-A0A2-3A9B082389DB}" dt="2021-07-19T05:03:46.666" v="175" actId="1076"/>
          <ac:cxnSpMkLst>
            <pc:docMk/>
            <pc:sldMk cId="1144930286" sldId="351"/>
            <ac:cxnSpMk id="40" creationId="{00000000-0000-0000-0000-000000000000}"/>
          </ac:cxnSpMkLst>
        </pc:cxnChg>
      </pc:sldChg>
      <pc:sldChg chg="addSp delSp modSp add mod chgLayout">
        <pc:chgData name="전 혜경" userId="0662a05ba1d54893" providerId="LiveId" clId="{BD40039A-A034-450D-A0A2-3A9B082389DB}" dt="2021-07-19T05:05:07.422" v="192" actId="1076"/>
        <pc:sldMkLst>
          <pc:docMk/>
          <pc:sldMk cId="601333908" sldId="352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601333908" sldId="352"/>
            <ac:spMk id="2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04:54.130" v="191" actId="478"/>
          <ac:spMkLst>
            <pc:docMk/>
            <pc:sldMk cId="601333908" sldId="352"/>
            <ac:spMk id="3" creationId="{9B92B016-39AC-4118-B7F8-494F1E6F2D71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601333908" sldId="352"/>
            <ac:spMk id="4" creationId="{00000000-0000-0000-0000-000000000000}"/>
          </ac:spMkLst>
        </pc:spChg>
        <pc:picChg chg="mod">
          <ac:chgData name="전 혜경" userId="0662a05ba1d54893" providerId="LiveId" clId="{BD40039A-A034-450D-A0A2-3A9B082389DB}" dt="2021-07-19T05:05:07.422" v="192" actId="1076"/>
          <ac:picMkLst>
            <pc:docMk/>
            <pc:sldMk cId="601333908" sldId="352"/>
            <ac:picMk id="3074" creationId="{00000000-0000-0000-0000-000000000000}"/>
          </ac:picMkLst>
        </pc:picChg>
      </pc:sldChg>
      <pc:sldChg chg="addSp delSp modSp add mod chgLayout">
        <pc:chgData name="전 혜경" userId="0662a05ba1d54893" providerId="LiveId" clId="{BD40039A-A034-450D-A0A2-3A9B082389DB}" dt="2021-07-19T05:05:39.899" v="204" actId="1076"/>
        <pc:sldMkLst>
          <pc:docMk/>
          <pc:sldMk cId="1547629040" sldId="353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1547629040" sldId="353"/>
            <ac:spMk id="2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05:12.433" v="193" actId="478"/>
          <ac:spMkLst>
            <pc:docMk/>
            <pc:sldMk cId="1547629040" sldId="353"/>
            <ac:spMk id="3" creationId="{E005D963-EED9-40C9-800A-47B38F7B3BA1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1547629040" sldId="353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5:31.446" v="200" actId="1076"/>
          <ac:spMkLst>
            <pc:docMk/>
            <pc:sldMk cId="1547629040" sldId="353"/>
            <ac:spMk id="5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5:37.972" v="203" actId="403"/>
          <ac:spMkLst>
            <pc:docMk/>
            <pc:sldMk cId="1547629040" sldId="353"/>
            <ac:spMk id="6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5:39.899" v="204" actId="1076"/>
          <ac:spMkLst>
            <pc:docMk/>
            <pc:sldMk cId="1547629040" sldId="353"/>
            <ac:spMk id="7" creationId="{00000000-0000-0000-0000-000000000000}"/>
          </ac:spMkLst>
        </pc:spChg>
      </pc:sldChg>
      <pc:sldChg chg="addSp delSp modSp add mod chgLayout">
        <pc:chgData name="전 혜경" userId="0662a05ba1d54893" providerId="LiveId" clId="{BD40039A-A034-450D-A0A2-3A9B082389DB}" dt="2021-07-19T05:06:11.233" v="215" actId="1076"/>
        <pc:sldMkLst>
          <pc:docMk/>
          <pc:sldMk cId="3749605710" sldId="354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3749605710" sldId="354"/>
            <ac:spMk id="2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05:46.064" v="205" actId="478"/>
          <ac:spMkLst>
            <pc:docMk/>
            <pc:sldMk cId="3749605710" sldId="354"/>
            <ac:spMk id="3" creationId="{9863DAD9-7ED4-4AF0-B572-EF63E2345449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3749605710" sldId="354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6:08.803" v="214" actId="1076"/>
          <ac:spMkLst>
            <pc:docMk/>
            <pc:sldMk cId="3749605710" sldId="354"/>
            <ac:spMk id="5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6:11.233" v="215" actId="1076"/>
          <ac:spMkLst>
            <pc:docMk/>
            <pc:sldMk cId="3749605710" sldId="354"/>
            <ac:spMk id="6" creationId="{00000000-0000-0000-0000-000000000000}"/>
          </ac:spMkLst>
        </pc:spChg>
      </pc:sldChg>
      <pc:sldChg chg="modSp add mod chgLayout">
        <pc:chgData name="전 혜경" userId="0662a05ba1d54893" providerId="LiveId" clId="{BD40039A-A034-450D-A0A2-3A9B082389DB}" dt="2021-07-19T05:06:32.365" v="219" actId="1076"/>
        <pc:sldMkLst>
          <pc:docMk/>
          <pc:sldMk cId="2849783691" sldId="355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849783691" sldId="355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849783691" sldId="355"/>
            <ac:spMk id="3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849783691" sldId="355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6:32.365" v="219" actId="1076"/>
          <ac:spMkLst>
            <pc:docMk/>
            <pc:sldMk cId="2849783691" sldId="355"/>
            <ac:spMk id="6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6:32.365" v="219" actId="1076"/>
          <ac:spMkLst>
            <pc:docMk/>
            <pc:sldMk cId="2849783691" sldId="355"/>
            <ac:spMk id="7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6:32.365" v="219" actId="1076"/>
          <ac:spMkLst>
            <pc:docMk/>
            <pc:sldMk cId="2849783691" sldId="355"/>
            <ac:spMk id="8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6:32.365" v="219" actId="1076"/>
          <ac:spMkLst>
            <pc:docMk/>
            <pc:sldMk cId="2849783691" sldId="355"/>
            <ac:spMk id="9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6:32.365" v="219" actId="1076"/>
          <ac:spMkLst>
            <pc:docMk/>
            <pc:sldMk cId="2849783691" sldId="355"/>
            <ac:spMk id="10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6:32.365" v="219" actId="1076"/>
          <ac:spMkLst>
            <pc:docMk/>
            <pc:sldMk cId="2849783691" sldId="355"/>
            <ac:spMk id="11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6:32.365" v="219" actId="1076"/>
          <ac:spMkLst>
            <pc:docMk/>
            <pc:sldMk cId="2849783691" sldId="355"/>
            <ac:spMk id="12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6:32.365" v="219" actId="1076"/>
          <ac:spMkLst>
            <pc:docMk/>
            <pc:sldMk cId="2849783691" sldId="355"/>
            <ac:spMk id="13" creationId="{00000000-0000-0000-0000-000000000000}"/>
          </ac:spMkLst>
        </pc:spChg>
        <pc:spChg chg="mod">
          <ac:chgData name="전 혜경" userId="0662a05ba1d54893" providerId="LiveId" clId="{BD40039A-A034-450D-A0A2-3A9B082389DB}" dt="2021-07-19T05:06:32.365" v="219" actId="1076"/>
          <ac:spMkLst>
            <pc:docMk/>
            <pc:sldMk cId="2849783691" sldId="355"/>
            <ac:spMk id="14" creationId="{00000000-0000-0000-0000-000000000000}"/>
          </ac:spMkLst>
        </pc:spChg>
      </pc:sldChg>
      <pc:sldChg chg="addSp modSp add mod chgLayout">
        <pc:chgData name="전 혜경" userId="0662a05ba1d54893" providerId="LiveId" clId="{BD40039A-A034-450D-A0A2-3A9B082389DB}" dt="2021-07-19T05:10:02.574" v="268" actId="1076"/>
        <pc:sldMkLst>
          <pc:docMk/>
          <pc:sldMk cId="261913638" sldId="356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61913638" sldId="356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61913638" sldId="356"/>
            <ac:spMk id="4" creationId="{00000000-0000-0000-0000-000000000000}"/>
          </ac:spMkLst>
        </pc:spChg>
        <pc:spChg chg="add mod">
          <ac:chgData name="전 혜경" userId="0662a05ba1d54893" providerId="LiveId" clId="{BD40039A-A034-450D-A0A2-3A9B082389DB}" dt="2021-07-19T05:10:02.574" v="268" actId="1076"/>
          <ac:spMkLst>
            <pc:docMk/>
            <pc:sldMk cId="261913638" sldId="356"/>
            <ac:spMk id="5" creationId="{D7060668-4D44-4ED7-BD17-EDF653640DE5}"/>
          </ac:spMkLst>
        </pc:spChg>
        <pc:spChg chg="mod ord">
          <ac:chgData name="전 혜경" userId="0662a05ba1d54893" providerId="LiveId" clId="{BD40039A-A034-450D-A0A2-3A9B082389DB}" dt="2021-07-19T05:09:32.794" v="263" actId="2710"/>
          <ac:spMkLst>
            <pc:docMk/>
            <pc:sldMk cId="261913638" sldId="356"/>
            <ac:spMk id="8" creationId="{00000000-0000-0000-0000-000000000000}"/>
          </ac:spMkLst>
        </pc:spChg>
      </pc:sldChg>
      <pc:sldChg chg="addSp delSp modSp add mod modClrScheme chgLayout">
        <pc:chgData name="전 혜경" userId="0662a05ba1d54893" providerId="LiveId" clId="{BD40039A-A034-450D-A0A2-3A9B082389DB}" dt="2021-07-19T05:10:37.185" v="275" actId="14100"/>
        <pc:sldMkLst>
          <pc:docMk/>
          <pc:sldMk cId="230360661" sldId="357"/>
        </pc:sldMkLst>
        <pc:spChg chg="mod ord">
          <ac:chgData name="전 혜경" userId="0662a05ba1d54893" providerId="LiveId" clId="{BD40039A-A034-450D-A0A2-3A9B082389DB}" dt="2021-07-19T05:10:37.185" v="275" actId="14100"/>
          <ac:spMkLst>
            <pc:docMk/>
            <pc:sldMk cId="230360661" sldId="357"/>
            <ac:spMk id="2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10:28.605" v="271" actId="700"/>
          <ac:spMkLst>
            <pc:docMk/>
            <pc:sldMk cId="230360661" sldId="357"/>
            <ac:spMk id="3" creationId="{E7BBA8FD-4582-48C7-BB7A-882488785884}"/>
          </ac:spMkLst>
        </pc:spChg>
        <pc:spChg chg="mod ord">
          <ac:chgData name="전 혜경" userId="0662a05ba1d54893" providerId="LiveId" clId="{BD40039A-A034-450D-A0A2-3A9B082389DB}" dt="2021-07-19T05:10:28.605" v="271" actId="700"/>
          <ac:spMkLst>
            <pc:docMk/>
            <pc:sldMk cId="230360661" sldId="357"/>
            <ac:spMk id="4" creationId="{00000000-0000-0000-0000-000000000000}"/>
          </ac:spMkLst>
        </pc:spChg>
      </pc:sldChg>
      <pc:sldChg chg="modSp add mod chgLayout">
        <pc:chgData name="전 혜경" userId="0662a05ba1d54893" providerId="LiveId" clId="{BD40039A-A034-450D-A0A2-3A9B082389DB}" dt="2021-07-19T05:11:09.780" v="279" actId="2711"/>
        <pc:sldMkLst>
          <pc:docMk/>
          <pc:sldMk cId="4264669160" sldId="358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4264669160" sldId="358"/>
            <ac:spMk id="3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4264669160" sldId="358"/>
            <ac:spMk id="4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5:11:09.780" v="279" actId="2711"/>
          <ac:spMkLst>
            <pc:docMk/>
            <pc:sldMk cId="4264669160" sldId="358"/>
            <ac:spMk id="5" creationId="{00000000-0000-0000-0000-000000000000}"/>
          </ac:spMkLst>
        </pc:spChg>
      </pc:sldChg>
      <pc:sldChg chg="addSp delSp modSp add mod chgLayout">
        <pc:chgData name="전 혜경" userId="0662a05ba1d54893" providerId="LiveId" clId="{BD40039A-A034-450D-A0A2-3A9B082389DB}" dt="2021-07-19T05:11:47.911" v="292" actId="1076"/>
        <pc:sldMkLst>
          <pc:docMk/>
          <pc:sldMk cId="2866182861" sldId="359"/>
        </pc:sldMkLst>
        <pc:spChg chg="mod ord">
          <ac:chgData name="전 혜경" userId="0662a05ba1d54893" providerId="LiveId" clId="{BD40039A-A034-450D-A0A2-3A9B082389DB}" dt="2021-07-19T05:11:25.390" v="283" actId="255"/>
          <ac:spMkLst>
            <pc:docMk/>
            <pc:sldMk cId="2866182861" sldId="359"/>
            <ac:spMk id="2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11:29.545" v="284" actId="478"/>
          <ac:spMkLst>
            <pc:docMk/>
            <pc:sldMk cId="2866182861" sldId="359"/>
            <ac:spMk id="3" creationId="{D04674AC-4E11-4856-AF88-A76E3F5E55EC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866182861" sldId="359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1:47.911" v="292" actId="1076"/>
          <ac:spMkLst>
            <pc:docMk/>
            <pc:sldMk cId="2866182861" sldId="359"/>
            <ac:spMk id="5" creationId="{00000000-0000-0000-0000-000000000000}"/>
          </ac:spMkLst>
        </pc:spChg>
      </pc:sldChg>
      <pc:sldChg chg="addSp delSp modSp add mod chgLayout">
        <pc:chgData name="전 혜경" userId="0662a05ba1d54893" providerId="LiveId" clId="{BD40039A-A034-450D-A0A2-3A9B082389DB}" dt="2021-07-19T05:11:58.877" v="294" actId="1076"/>
        <pc:sldMkLst>
          <pc:docMk/>
          <pc:sldMk cId="335131473" sldId="360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335131473" sldId="360"/>
            <ac:spMk id="2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11:54.269" v="293" actId="478"/>
          <ac:spMkLst>
            <pc:docMk/>
            <pc:sldMk cId="335131473" sldId="360"/>
            <ac:spMk id="3" creationId="{04C07680-FBF9-4BDC-98C8-A03C74B1381C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335131473" sldId="360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1:58.877" v="294" actId="1076"/>
          <ac:spMkLst>
            <pc:docMk/>
            <pc:sldMk cId="335131473" sldId="360"/>
            <ac:spMk id="5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1:58.877" v="294" actId="1076"/>
          <ac:spMkLst>
            <pc:docMk/>
            <pc:sldMk cId="335131473" sldId="360"/>
            <ac:spMk id="6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1:58.877" v="294" actId="1076"/>
          <ac:spMkLst>
            <pc:docMk/>
            <pc:sldMk cId="335131473" sldId="360"/>
            <ac:spMk id="7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1:58.877" v="294" actId="1076"/>
          <ac:spMkLst>
            <pc:docMk/>
            <pc:sldMk cId="335131473" sldId="360"/>
            <ac:spMk id="8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1:58.877" v="294" actId="1076"/>
          <ac:spMkLst>
            <pc:docMk/>
            <pc:sldMk cId="335131473" sldId="360"/>
            <ac:spMk id="9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1:58.877" v="294" actId="1076"/>
          <ac:spMkLst>
            <pc:docMk/>
            <pc:sldMk cId="335131473" sldId="360"/>
            <ac:spMk id="10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1:58.877" v="294" actId="1076"/>
          <ac:spMkLst>
            <pc:docMk/>
            <pc:sldMk cId="335131473" sldId="360"/>
            <ac:spMk id="11" creationId="{00000000-0000-0000-0000-000000000000}"/>
          </ac:spMkLst>
        </pc:spChg>
      </pc:sldChg>
      <pc:sldChg chg="addSp delSp modSp add mod chgLayout">
        <pc:chgData name="전 혜경" userId="0662a05ba1d54893" providerId="LiveId" clId="{BD40039A-A034-450D-A0A2-3A9B082389DB}" dt="2021-07-19T05:12:34.262" v="306" actId="12"/>
        <pc:sldMkLst>
          <pc:docMk/>
          <pc:sldMk cId="3847940801" sldId="361"/>
        </pc:sldMkLst>
        <pc:spChg chg="mod ord">
          <ac:chgData name="전 혜경" userId="0662a05ba1d54893" providerId="LiveId" clId="{BD40039A-A034-450D-A0A2-3A9B082389DB}" dt="2021-07-19T05:12:05.203" v="296" actId="14100"/>
          <ac:spMkLst>
            <pc:docMk/>
            <pc:sldMk cId="3847940801" sldId="361"/>
            <ac:spMk id="2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12:02.733" v="295" actId="478"/>
          <ac:spMkLst>
            <pc:docMk/>
            <pc:sldMk cId="3847940801" sldId="361"/>
            <ac:spMk id="3" creationId="{2A10D576-C812-479A-8720-F4A04A031AD8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3847940801" sldId="361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2:26.625" v="302" actId="1076"/>
          <ac:spMkLst>
            <pc:docMk/>
            <pc:sldMk cId="3847940801" sldId="361"/>
            <ac:spMk id="5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2:34.262" v="306" actId="12"/>
          <ac:spMkLst>
            <pc:docMk/>
            <pc:sldMk cId="3847940801" sldId="361"/>
            <ac:spMk id="7" creationId="{00000000-0000-0000-0000-000000000000}"/>
          </ac:spMkLst>
        </pc:spChg>
      </pc:sldChg>
      <pc:sldChg chg="modSp add mod chgLayout">
        <pc:chgData name="전 혜경" userId="0662a05ba1d54893" providerId="LiveId" clId="{BD40039A-A034-450D-A0A2-3A9B082389DB}" dt="2021-07-19T04:55:09.314" v="63" actId="700"/>
        <pc:sldMkLst>
          <pc:docMk/>
          <pc:sldMk cId="46359329" sldId="362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46359329" sldId="362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46359329" sldId="362"/>
            <ac:spMk id="4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46359329" sldId="362"/>
            <ac:spMk id="22" creationId="{00000000-0000-0000-0000-000000000000}"/>
          </ac:spMkLst>
        </pc:spChg>
      </pc:sldChg>
      <pc:sldChg chg="modSp add mod chgLayout">
        <pc:chgData name="전 혜경" userId="0662a05ba1d54893" providerId="LiveId" clId="{BD40039A-A034-450D-A0A2-3A9B082389DB}" dt="2021-07-19T05:13:43.125" v="322" actId="1076"/>
        <pc:sldMkLst>
          <pc:docMk/>
          <pc:sldMk cId="2237256854" sldId="363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237256854" sldId="363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237256854" sldId="363"/>
            <ac:spMk id="3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237256854" sldId="363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3:43.125" v="322" actId="1076"/>
          <ac:spMkLst>
            <pc:docMk/>
            <pc:sldMk cId="2237256854" sldId="363"/>
            <ac:spMk id="6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3:43.125" v="322" actId="1076"/>
          <ac:spMkLst>
            <pc:docMk/>
            <pc:sldMk cId="2237256854" sldId="363"/>
            <ac:spMk id="7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3:43.125" v="322" actId="1076"/>
          <ac:spMkLst>
            <pc:docMk/>
            <pc:sldMk cId="2237256854" sldId="363"/>
            <ac:spMk id="8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3:43.125" v="322" actId="1076"/>
          <ac:spMkLst>
            <pc:docMk/>
            <pc:sldMk cId="2237256854" sldId="363"/>
            <ac:spMk id="9" creationId="{00000000-0000-0000-0000-000000000000}"/>
          </ac:spMkLst>
        </pc:spChg>
        <pc:spChg chg="mod">
          <ac:chgData name="전 혜경" userId="0662a05ba1d54893" providerId="LiveId" clId="{BD40039A-A034-450D-A0A2-3A9B082389DB}" dt="2021-07-19T05:13:43.125" v="322" actId="1076"/>
          <ac:spMkLst>
            <pc:docMk/>
            <pc:sldMk cId="2237256854" sldId="363"/>
            <ac:spMk id="10" creationId="{00000000-0000-0000-0000-000000000000}"/>
          </ac:spMkLst>
        </pc:spChg>
      </pc:sldChg>
      <pc:sldChg chg="addSp modSp add mod chgLayout">
        <pc:chgData name="전 혜경" userId="0662a05ba1d54893" providerId="LiveId" clId="{BD40039A-A034-450D-A0A2-3A9B082389DB}" dt="2021-07-19T04:55:09.314" v="63" actId="700"/>
        <pc:sldMkLst>
          <pc:docMk/>
          <pc:sldMk cId="2145862874" sldId="364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145862874" sldId="364"/>
            <ac:spMk id="2" creationId="{00000000-0000-0000-0000-000000000000}"/>
          </ac:spMkLst>
        </pc:spChg>
        <pc:spChg chg="add mod ord">
          <ac:chgData name="전 혜경" userId="0662a05ba1d54893" providerId="LiveId" clId="{BD40039A-A034-450D-A0A2-3A9B082389DB}" dt="2021-07-19T04:55:09.314" v="63" actId="700"/>
          <ac:spMkLst>
            <pc:docMk/>
            <pc:sldMk cId="2145862874" sldId="364"/>
            <ac:spMk id="3" creationId="{5CCD1B41-88D6-4CA9-BC58-60E0CD476A22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145862874" sldId="364"/>
            <ac:spMk id="4" creationId="{00000000-0000-0000-0000-000000000000}"/>
          </ac:spMkLst>
        </pc:spChg>
      </pc:sldChg>
      <pc:sldChg chg="modSp add mod chgLayout">
        <pc:chgData name="전 혜경" userId="0662a05ba1d54893" providerId="LiveId" clId="{BD40039A-A034-450D-A0A2-3A9B082389DB}" dt="2021-07-21T13:05:50.132" v="610" actId="404"/>
        <pc:sldMkLst>
          <pc:docMk/>
          <pc:sldMk cId="489158812" sldId="365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489158812" sldId="365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21T13:05:50.132" v="610" actId="404"/>
          <ac:spMkLst>
            <pc:docMk/>
            <pc:sldMk cId="489158812" sldId="365"/>
            <ac:spMk id="3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489158812" sldId="365"/>
            <ac:spMk id="4" creationId="{00000000-0000-0000-0000-000000000000}"/>
          </ac:spMkLst>
        </pc:spChg>
      </pc:sldChg>
      <pc:sldChg chg="modSp add mod chgLayout">
        <pc:chgData name="전 혜경" userId="0662a05ba1d54893" providerId="LiveId" clId="{BD40039A-A034-450D-A0A2-3A9B082389DB}" dt="2021-07-19T05:26:18.726" v="482" actId="1076"/>
        <pc:sldMkLst>
          <pc:docMk/>
          <pc:sldMk cId="2563120211" sldId="366"/>
        </pc:sldMkLst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563120211" sldId="366"/>
            <ac:spMk id="2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5:26:09.014" v="479" actId="948"/>
          <ac:spMkLst>
            <pc:docMk/>
            <pc:sldMk cId="2563120211" sldId="366"/>
            <ac:spMk id="3" creationId="{00000000-0000-0000-0000-000000000000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563120211" sldId="366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6:18.726" v="482" actId="1076"/>
          <ac:spMkLst>
            <pc:docMk/>
            <pc:sldMk cId="2563120211" sldId="366"/>
            <ac:spMk id="5" creationId="{00000000-0000-0000-0000-000000000000}"/>
          </ac:spMkLst>
        </pc:spChg>
        <pc:spChg chg="mod">
          <ac:chgData name="전 혜경" userId="0662a05ba1d54893" providerId="LiveId" clId="{BD40039A-A034-450D-A0A2-3A9B082389DB}" dt="2021-07-19T05:26:17.342" v="481" actId="1076"/>
          <ac:spMkLst>
            <pc:docMk/>
            <pc:sldMk cId="2563120211" sldId="366"/>
            <ac:spMk id="6" creationId="{00000000-0000-0000-0000-000000000000}"/>
          </ac:spMkLst>
        </pc:spChg>
      </pc:sldChg>
      <pc:sldChg chg="addSp delSp modSp add mod chgLayout">
        <pc:chgData name="전 혜경" userId="0662a05ba1d54893" providerId="LiveId" clId="{BD40039A-A034-450D-A0A2-3A9B082389DB}" dt="2021-07-19T05:36:33.072" v="533" actId="14100"/>
        <pc:sldMkLst>
          <pc:docMk/>
          <pc:sldMk cId="274473375" sldId="367"/>
        </pc:sldMkLst>
        <pc:spChg chg="mod ord">
          <ac:chgData name="전 혜경" userId="0662a05ba1d54893" providerId="LiveId" clId="{BD40039A-A034-450D-A0A2-3A9B082389DB}" dt="2021-07-19T05:35:42.427" v="524" actId="27636"/>
          <ac:spMkLst>
            <pc:docMk/>
            <pc:sldMk cId="274473375" sldId="367"/>
            <ac:spMk id="2" creationId="{00000000-0000-0000-0000-000000000000}"/>
          </ac:spMkLst>
        </pc:spChg>
        <pc:spChg chg="add del mod ord">
          <ac:chgData name="전 혜경" userId="0662a05ba1d54893" providerId="LiveId" clId="{BD40039A-A034-450D-A0A2-3A9B082389DB}" dt="2021-07-19T05:35:36.445" v="521" actId="478"/>
          <ac:spMkLst>
            <pc:docMk/>
            <pc:sldMk cId="274473375" sldId="367"/>
            <ac:spMk id="3" creationId="{A52D23E4-B3FF-4F7B-A59B-B27FE93BB276}"/>
          </ac:spMkLst>
        </pc:spChg>
        <pc:spChg chg="mod ord">
          <ac:chgData name="전 혜경" userId="0662a05ba1d54893" providerId="LiveId" clId="{BD40039A-A034-450D-A0A2-3A9B082389DB}" dt="2021-07-19T04:55:09.314" v="63" actId="700"/>
          <ac:spMkLst>
            <pc:docMk/>
            <pc:sldMk cId="274473375" sldId="367"/>
            <ac:spMk id="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35:49.894" v="526" actId="403"/>
          <ac:spMkLst>
            <pc:docMk/>
            <pc:sldMk cId="274473375" sldId="367"/>
            <ac:spMk id="11" creationId="{00000000-0000-0000-0000-000000000000}"/>
          </ac:spMkLst>
        </pc:spChg>
        <pc:spChg chg="mod">
          <ac:chgData name="전 혜경" userId="0662a05ba1d54893" providerId="LiveId" clId="{BD40039A-A034-450D-A0A2-3A9B082389DB}" dt="2021-07-19T05:36:14.875" v="529" actId="1076"/>
          <ac:spMkLst>
            <pc:docMk/>
            <pc:sldMk cId="274473375" sldId="367"/>
            <ac:spMk id="13" creationId="{00000000-0000-0000-0000-000000000000}"/>
          </ac:spMkLst>
        </pc:spChg>
        <pc:spChg chg="mod">
          <ac:chgData name="전 혜경" userId="0662a05ba1d54893" providerId="LiveId" clId="{BD40039A-A034-450D-A0A2-3A9B082389DB}" dt="2021-07-19T05:35:58.020" v="527" actId="1076"/>
          <ac:spMkLst>
            <pc:docMk/>
            <pc:sldMk cId="274473375" sldId="367"/>
            <ac:spMk id="14" creationId="{00000000-0000-0000-0000-000000000000}"/>
          </ac:spMkLst>
        </pc:spChg>
        <pc:spChg chg="mod">
          <ac:chgData name="전 혜경" userId="0662a05ba1d54893" providerId="LiveId" clId="{BD40039A-A034-450D-A0A2-3A9B082389DB}" dt="2021-07-19T05:35:49.894" v="526" actId="403"/>
          <ac:spMkLst>
            <pc:docMk/>
            <pc:sldMk cId="274473375" sldId="367"/>
            <ac:spMk id="15" creationId="{00000000-0000-0000-0000-000000000000}"/>
          </ac:spMkLst>
        </pc:spChg>
        <pc:spChg chg="mod">
          <ac:chgData name="전 혜경" userId="0662a05ba1d54893" providerId="LiveId" clId="{BD40039A-A034-450D-A0A2-3A9B082389DB}" dt="2021-07-19T05:36:05.543" v="528" actId="1076"/>
          <ac:spMkLst>
            <pc:docMk/>
            <pc:sldMk cId="274473375" sldId="367"/>
            <ac:spMk id="16" creationId="{00000000-0000-0000-0000-000000000000}"/>
          </ac:spMkLst>
        </pc:spChg>
        <pc:spChg chg="mod">
          <ac:chgData name="전 혜경" userId="0662a05ba1d54893" providerId="LiveId" clId="{BD40039A-A034-450D-A0A2-3A9B082389DB}" dt="2021-07-19T05:35:49.894" v="526" actId="403"/>
          <ac:spMkLst>
            <pc:docMk/>
            <pc:sldMk cId="274473375" sldId="367"/>
            <ac:spMk id="17" creationId="{00000000-0000-0000-0000-000000000000}"/>
          </ac:spMkLst>
        </pc:spChg>
        <pc:spChg chg="mod">
          <ac:chgData name="전 혜경" userId="0662a05ba1d54893" providerId="LiveId" clId="{BD40039A-A034-450D-A0A2-3A9B082389DB}" dt="2021-07-19T05:36:33.072" v="533" actId="14100"/>
          <ac:spMkLst>
            <pc:docMk/>
            <pc:sldMk cId="274473375" sldId="367"/>
            <ac:spMk id="21" creationId="{00000000-0000-0000-0000-000000000000}"/>
          </ac:spMkLst>
        </pc:spChg>
        <pc:cxnChg chg="mod">
          <ac:chgData name="전 혜경" userId="0662a05ba1d54893" providerId="LiveId" clId="{BD40039A-A034-450D-A0A2-3A9B082389DB}" dt="2021-07-19T05:35:47.084" v="525" actId="1076"/>
          <ac:cxnSpMkLst>
            <pc:docMk/>
            <pc:sldMk cId="274473375" sldId="367"/>
            <ac:cxnSpMk id="12" creationId="{00000000-0000-0000-0000-000000000000}"/>
          </ac:cxnSpMkLst>
        </pc:cxnChg>
        <pc:cxnChg chg="mod">
          <ac:chgData name="전 혜경" userId="0662a05ba1d54893" providerId="LiveId" clId="{BD40039A-A034-450D-A0A2-3A9B082389DB}" dt="2021-07-19T05:35:47.084" v="525" actId="1076"/>
          <ac:cxnSpMkLst>
            <pc:docMk/>
            <pc:sldMk cId="274473375" sldId="367"/>
            <ac:cxnSpMk id="20" creationId="{00000000-0000-0000-0000-000000000000}"/>
          </ac:cxnSpMkLst>
        </pc:cxnChg>
      </pc:sldChg>
      <pc:sldMasterChg chg="modSp modSldLayout">
        <pc:chgData name="전 혜경" userId="0662a05ba1d54893" providerId="LiveId" clId="{BD40039A-A034-450D-A0A2-3A9B082389DB}" dt="2021-07-19T05:16:24.176" v="348" actId="2711"/>
        <pc:sldMasterMkLst>
          <pc:docMk/>
          <pc:sldMasterMk cId="0" sldId="2147483852"/>
        </pc:sldMasterMkLst>
        <pc:spChg chg="mod">
          <ac:chgData name="전 혜경" userId="0662a05ba1d54893" providerId="LiveId" clId="{BD40039A-A034-450D-A0A2-3A9B082389DB}" dt="2021-07-19T05:16:24.176" v="348" actId="2711"/>
          <ac:spMkLst>
            <pc:docMk/>
            <pc:sldMasterMk cId="0" sldId="2147483852"/>
            <ac:spMk id="13" creationId="{00000000-0000-0000-0000-000000000000}"/>
          </ac:spMkLst>
        </pc:spChg>
        <pc:sldLayoutChg chg="modSp">
          <pc:chgData name="전 혜경" userId="0662a05ba1d54893" providerId="LiveId" clId="{BD40039A-A034-450D-A0A2-3A9B082389DB}" dt="2021-07-19T05:16:11.244" v="347" actId="2711"/>
          <pc:sldLayoutMkLst>
            <pc:docMk/>
            <pc:sldMasterMk cId="0" sldId="2147483852"/>
            <pc:sldLayoutMk cId="0" sldId="2147483854"/>
          </pc:sldLayoutMkLst>
          <pc:spChg chg="mod">
            <ac:chgData name="전 혜경" userId="0662a05ba1d54893" providerId="LiveId" clId="{BD40039A-A034-450D-A0A2-3A9B082389DB}" dt="2021-07-19T05:16:11.244" v="347" actId="2711"/>
            <ac:spMkLst>
              <pc:docMk/>
              <pc:sldMasterMk cId="0" sldId="2147483852"/>
              <pc:sldLayoutMk cId="0" sldId="2147483854"/>
              <ac:spMk id="8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6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320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97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7EA2AE4-D91D-43D2-A66A-1BD4DAD5C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8469"/>
            <a:ext cx="7191166" cy="6841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E9B4FC-7EAE-4FF6-A84D-CA1427625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04512" y="5085184"/>
            <a:ext cx="1152128" cy="1123356"/>
          </a:xfrm>
          <a:prstGeom prst="ellipse">
            <a:avLst/>
          </a:prstGeom>
          <a:ln w="9525" cap="rnd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B198E8-9810-4379-95E0-0362925230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15880" y="620688"/>
            <a:ext cx="1658156" cy="1836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A810B3-27F8-498F-AF9D-CEAC7944E538}"/>
              </a:ext>
            </a:extLst>
          </p:cNvPr>
          <p:cNvSpPr txBox="1"/>
          <p:nvPr userDrawn="1"/>
        </p:nvSpPr>
        <p:spPr>
          <a:xfrm>
            <a:off x="7248128" y="5085184"/>
            <a:ext cx="3240360" cy="119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전 혜경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mjacad@naver.com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010-7338-5742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tx2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597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62535" y="633163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A01160-D8F5-4E02-A012-150AA5964FF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182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11516499" y="6423569"/>
            <a:ext cx="440469" cy="288888"/>
          </a:xfrm>
          <a:prstGeom prst="rect">
            <a:avLst/>
          </a:prstGeom>
        </p:spPr>
        <p:txBody>
          <a:bodyPr vert="horz" lIns="94600" tIns="47300" rIns="94600" bIns="47300" rtlCol="0" anchor="ctr"/>
          <a:lstStyle>
            <a:lvl1pPr algn="l">
              <a:defRPr lang="ko-KR" altLang="en-US" sz="10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4594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1A714-22B6-415B-B621-748EF96EC691}" type="slidenum">
              <a:rPr kumimoji="0" lang="en-US" altLang="ko-KR" sz="127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4594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7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CB4EF-5AAA-4224-A02E-6D17BF2438E5}"/>
              </a:ext>
            </a:extLst>
          </p:cNvPr>
          <p:cNvSpPr txBox="1"/>
          <p:nvPr userDrawn="1"/>
        </p:nvSpPr>
        <p:spPr>
          <a:xfrm>
            <a:off x="1720417" y="1404371"/>
            <a:ext cx="8881780" cy="6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buFont typeface="Wingdings" panose="05000000000000000000" pitchFamily="2" charset="2"/>
              <a:buChar char="§"/>
            </a:pPr>
            <a:endParaRPr lang="en-US" altLang="ko-KR" sz="1814" dirty="0"/>
          </a:p>
          <a:p>
            <a:pPr marL="783950" lvl="1" indent="-310976">
              <a:buFont typeface="Wingdings" panose="05000000000000000000" pitchFamily="2" charset="2"/>
              <a:buChar char="§"/>
            </a:pPr>
            <a:endParaRPr lang="ko-KR" altLang="en-US" sz="1632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D370973-2153-4AA1-BD05-D0D55B402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2261" y="881886"/>
            <a:ext cx="9077770" cy="3233225"/>
          </a:xfrm>
        </p:spPr>
        <p:txBody>
          <a:bodyPr/>
          <a:lstStyle>
            <a:lvl1pPr marL="354730" indent="-354730">
              <a:lnSpc>
                <a:spcPts val="2539"/>
              </a:lnSpc>
              <a:spcAft>
                <a:spcPts val="544"/>
              </a:spcAft>
              <a:buFont typeface="Wingdings" panose="05000000000000000000" pitchFamily="2" charset="2"/>
              <a:buChar char="§"/>
              <a:defRPr sz="1995" b="1"/>
            </a:lvl1pPr>
            <a:lvl2pPr marL="768582" indent="-295609">
              <a:lnSpc>
                <a:spcPts val="2539"/>
              </a:lnSpc>
              <a:spcAft>
                <a:spcPts val="544"/>
              </a:spcAft>
              <a:buClr>
                <a:schemeClr val="bg2">
                  <a:lumMod val="25000"/>
                </a:schemeClr>
              </a:buClr>
              <a:buSzPct val="80000"/>
              <a:buFont typeface="Wingdings" panose="05000000000000000000" pitchFamily="2" charset="2"/>
              <a:buChar char="§"/>
              <a:defRPr sz="1814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0358AF03-5E36-40A3-BA01-FCB246BD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026" y="163468"/>
            <a:ext cx="8881780" cy="472245"/>
          </a:xfrm>
        </p:spPr>
        <p:txBody>
          <a:bodyPr>
            <a:normAutofit/>
          </a:bodyPr>
          <a:lstStyle>
            <a:lvl1pPr algn="l">
              <a:defRPr sz="2902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727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6768752" cy="57606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1487488" y="1052736"/>
            <a:ext cx="10153128" cy="5040560"/>
          </a:xfrm>
        </p:spPr>
        <p:txBody>
          <a:bodyPr vert="horz">
            <a:noAutofit/>
          </a:bodyPr>
          <a:lstStyle>
            <a:lvl1pPr>
              <a:spcAft>
                <a:spcPts val="600"/>
              </a:spcAft>
              <a:defRPr lang="ko-KR" altLang="en-US" sz="2000" b="1" dirty="0" smtClean="0"/>
            </a:lvl1pPr>
            <a:lvl2pPr>
              <a:spcAft>
                <a:spcPts val="600"/>
              </a:spcAft>
              <a:defRPr lang="ko-KR" altLang="en-US" sz="18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ts val="2600"/>
              </a:lnSpc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lang="ko-KR" altLang="en-US" sz="1400" dirty="0" smtClean="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>
              <a:lnSpc>
                <a:spcPct val="150000"/>
              </a:lnSpc>
            </a:pPr>
            <a:r>
              <a:rPr lang="ko-KR" altLang="en-US" dirty="0"/>
              <a:t>마스터 텍스트 스타일을 편집합니다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둘째 수준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셋째 수준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넷째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rgbClr val="BCEBD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>
            <a:normAutofit/>
          </a:bodyPr>
          <a:lstStyle>
            <a:lvl1pPr algn="l">
              <a:buNone/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D437B-2966-42F7-A2F5-9BD3A8A7CD30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2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AF1C30-4808-424C-A1B0-1103CA66CD9C}"/>
              </a:ext>
            </a:extLst>
          </p:cNvPr>
          <p:cNvSpPr/>
          <p:nvPr userDrawn="1"/>
        </p:nvSpPr>
        <p:spPr bwMode="white">
          <a:xfrm>
            <a:off x="3514" y="-5932"/>
            <a:ext cx="12188486" cy="6662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919536" y="44328"/>
            <a:ext cx="8136904" cy="5581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525294" y="1121573"/>
            <a:ext cx="10243120" cy="505887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93F716-253C-4846-9E4F-6F27DC056CD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2290" y1="32919" x2="2290" y2="32919"/>
                        <a14:foregroundMark x1="6489" y1="75776" x2="6489" y2="75776"/>
                        <a14:foregroundMark x1="6234" y1="70807" x2="6234" y2="88820"/>
                        <a14:foregroundMark x1="6489" y1="63354" x2="6489" y2="63354"/>
                        <a14:foregroundMark x1="12595" y1="92547" x2="12595" y2="92547"/>
                        <a14:foregroundMark x1="14122" y1="88820" x2="14122" y2="88820"/>
                        <a14:foregroundMark x1="11705" y1="43478" x2="11705" y2="43478"/>
                        <a14:foregroundMark x1="13359" y1="35404" x2="13359" y2="35404"/>
                        <a14:foregroundMark x1="15394" y1="50311" x2="15394" y2="50311"/>
                        <a14:foregroundMark x1="13359" y1="39130" x2="17048" y2="58385"/>
                        <a14:foregroundMark x1="18830" y1="30435" x2="18830" y2="39130"/>
                        <a14:foregroundMark x1="18321" y1="8696" x2="23282" y2="6832"/>
                        <a14:foregroundMark x1="27481" y1="42236" x2="28499" y2="72050"/>
                        <a14:foregroundMark x1="41858" y1="35404" x2="41858" y2="35404"/>
                        <a14:foregroundMark x1="46692" y1="39752" x2="46692" y2="39752"/>
                        <a14:foregroundMark x1="44148" y1="65839" x2="44148" y2="65839"/>
                        <a14:foregroundMark x1="50254" y1="49689" x2="50254" y2="49689"/>
                        <a14:foregroundMark x1="56489" y1="35404" x2="56489" y2="35404"/>
                        <a14:foregroundMark x1="62087" y1="45963" x2="62087" y2="45963"/>
                        <a14:foregroundMark x1="55598" y1="73913" x2="55598" y2="73913"/>
                        <a14:foregroundMark x1="72392" y1="57764" x2="72392" y2="57764"/>
                        <a14:foregroundMark x1="82188" y1="31056" x2="82188" y2="31056"/>
                        <a14:foregroundMark x1="86005" y1="34783" x2="86005" y2="34783"/>
                        <a14:foregroundMark x1="84478" y1="61491" x2="84478" y2="61491"/>
                        <a14:foregroundMark x1="97710" y1="39752" x2="97710" y2="39752"/>
                        <a14:foregroundMark x1="95293" y1="60248" x2="95293" y2="60248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3" y="6525344"/>
            <a:ext cx="1152128" cy="24561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239070-22DF-43F0-841A-90C0B73335F4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81FCEA-4738-400A-AEA0-0522FF227B0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783" y="0"/>
            <a:ext cx="638788" cy="7073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482303-7CD7-4D0C-8B16-EEE178D0DFEC}"/>
              </a:ext>
            </a:extLst>
          </p:cNvPr>
          <p:cNvSpPr txBox="1"/>
          <p:nvPr userDrawn="1"/>
        </p:nvSpPr>
        <p:spPr>
          <a:xfrm>
            <a:off x="10818539" y="169505"/>
            <a:ext cx="1251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컴퓨터공학부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16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4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11F85-D9D3-4830-836D-EA494A004C42}"/>
              </a:ext>
            </a:extLst>
          </p:cNvPr>
          <p:cNvSpPr txBox="1"/>
          <p:nvPr/>
        </p:nvSpPr>
        <p:spPr>
          <a:xfrm>
            <a:off x="4393561" y="350100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객체지향 프로그래밍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FA9B6-6D2A-4435-AA72-5C3DFF041E4B}"/>
              </a:ext>
            </a:extLst>
          </p:cNvPr>
          <p:cNvSpPr txBox="1"/>
          <p:nvPr/>
        </p:nvSpPr>
        <p:spPr>
          <a:xfrm>
            <a:off x="3647728" y="2598003"/>
            <a:ext cx="5236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C</a:t>
            </a:r>
            <a:r>
              <a:rPr lang="en-US" altLang="ko-KR" sz="4800" b="1" baseline="20000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++</a:t>
            </a:r>
            <a:r>
              <a:rPr lang="en-US" altLang="ko-KR" sz="4800" b="1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effectLst/>
                <a:latin typeface="Sabon Next LT" panose="02000500000000000000" pitchFamily="2" charset="0"/>
                <a:ea typeface="HY헤드라인M" panose="02030600000101010101" pitchFamily="18" charset="-127"/>
                <a:cs typeface="Sabon Next LT" panose="02000500000000000000" pitchFamily="2" charset="0"/>
              </a:rPr>
              <a:t>Programming</a:t>
            </a:r>
            <a:endParaRPr lang="ko-KR" altLang="en-US" sz="4400" b="1" dirty="0">
              <a:solidFill>
                <a:schemeClr val="bg1"/>
              </a:solidFill>
              <a:effectLst/>
              <a:latin typeface="Sabon Next LT" panose="02000500000000000000" pitchFamily="2" charset="0"/>
              <a:ea typeface="HY헤드라인M" panose="02030600000101010101" pitchFamily="18" charset="-127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 복습 </a:t>
            </a:r>
            <a:r>
              <a:rPr lang="en-US" altLang="ko-KR" dirty="0"/>
              <a:t>(</a:t>
            </a:r>
            <a:r>
              <a:rPr lang="ko-KR" altLang="en-US" dirty="0"/>
              <a:t>실습문제 풀이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703512" y="1124744"/>
            <a:ext cx="9217024" cy="3384376"/>
          </a:xfrm>
        </p:spPr>
        <p:txBody>
          <a:bodyPr/>
          <a:lstStyle/>
          <a:p>
            <a:pPr marL="269875" indent="-269875">
              <a:lnSpc>
                <a:spcPct val="150000"/>
              </a:lnSpc>
              <a:buNone/>
            </a:pPr>
            <a:r>
              <a:rPr lang="en-US" altLang="ko-KR" b="0" dirty="0"/>
              <a:t>9. </a:t>
            </a:r>
            <a:r>
              <a:rPr lang="ko-KR" altLang="en-US" b="0" dirty="0"/>
              <a:t>이름</a:t>
            </a:r>
            <a:r>
              <a:rPr lang="en-US" altLang="ko-KR" b="0" dirty="0"/>
              <a:t>, </a:t>
            </a:r>
            <a:r>
              <a:rPr lang="ko-KR" altLang="en-US" b="0" dirty="0"/>
              <a:t>주소</a:t>
            </a:r>
            <a:r>
              <a:rPr lang="en-US" altLang="ko-KR" b="0" dirty="0"/>
              <a:t>, </a:t>
            </a:r>
            <a:r>
              <a:rPr lang="ko-KR" altLang="en-US" b="0" dirty="0"/>
              <a:t>나이를 </a:t>
            </a:r>
            <a:r>
              <a:rPr lang="ko-KR" altLang="en-US" b="0" dirty="0" err="1"/>
              <a:t>입력받아</a:t>
            </a:r>
            <a:r>
              <a:rPr lang="ko-KR" altLang="en-US" b="0" dirty="0"/>
              <a:t> 다시 출력하는 프로그램을 작성하라</a:t>
            </a:r>
            <a:r>
              <a:rPr lang="en-US" altLang="ko-KR" b="0" dirty="0"/>
              <a:t>. </a:t>
            </a:r>
          </a:p>
          <a:p>
            <a:pPr marL="269875" indent="-269875">
              <a:lnSpc>
                <a:spcPct val="150000"/>
              </a:lnSpc>
              <a:buNone/>
            </a:pPr>
            <a:endParaRPr lang="en-US" altLang="ko-KR" b="0" dirty="0"/>
          </a:p>
          <a:p>
            <a:pPr marL="269875" indent="-269875">
              <a:lnSpc>
                <a:spcPct val="150000"/>
              </a:lnSpc>
              <a:buNone/>
            </a:pPr>
            <a:endParaRPr lang="en-US" altLang="ko-KR" b="0" dirty="0"/>
          </a:p>
          <a:p>
            <a:pPr marL="269875" indent="-269875">
              <a:lnSpc>
                <a:spcPct val="150000"/>
              </a:lnSpc>
              <a:buNone/>
            </a:pPr>
            <a:endParaRPr lang="en-US" altLang="ko-KR" b="0" dirty="0"/>
          </a:p>
          <a:p>
            <a:pPr marL="447675" indent="-447675">
              <a:lnSpc>
                <a:spcPts val="2600"/>
              </a:lnSpc>
              <a:buNone/>
            </a:pPr>
            <a:r>
              <a:rPr lang="en-US" altLang="ko-KR" b="0" dirty="0"/>
              <a:t>10. </a:t>
            </a:r>
            <a:r>
              <a:rPr lang="ko-KR" altLang="en-US" b="0" dirty="0"/>
              <a:t>문자열을 하나 </a:t>
            </a:r>
            <a:r>
              <a:rPr lang="ko-KR" altLang="en-US" b="0" dirty="0" err="1"/>
              <a:t>입력받고</a:t>
            </a:r>
            <a:r>
              <a:rPr lang="ko-KR" altLang="en-US" b="0" dirty="0"/>
              <a:t> 문자열의 부분 문자열을 다음과 같이 출력하는 프로그램을 작성하라</a:t>
            </a:r>
            <a:endParaRPr lang="en-US" altLang="ko-KR" b="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23D39-9D7B-49FA-BA8D-BF2516104198}"/>
              </a:ext>
            </a:extLst>
          </p:cNvPr>
          <p:cNvSpPr txBox="1"/>
          <p:nvPr/>
        </p:nvSpPr>
        <p:spPr>
          <a:xfrm>
            <a:off x="2711624" y="1772816"/>
            <a:ext cx="6336704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이름은 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홍길동</a:t>
            </a:r>
            <a:endParaRPr lang="en-US" altLang="ko-KR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주소는 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서울시 영등포구 여의도동 </a:t>
            </a:r>
            <a:r>
              <a:rPr lang="ko-KR" altLang="en-US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해피아파트</a:t>
            </a:r>
            <a:endParaRPr lang="en-US" altLang="ko-KR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나이는 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21</a:t>
            </a:r>
          </a:p>
          <a:p>
            <a:endParaRPr lang="en-US" altLang="ko-KR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홍길동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서울시 영등포구 여의도동 </a:t>
            </a:r>
            <a:r>
              <a:rPr lang="ko-KR" altLang="en-US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해피아파트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21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세</a:t>
            </a:r>
            <a:endParaRPr lang="en-US" altLang="ko-KR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E4966D-B86C-4ECF-BF42-72AE894F962C}"/>
              </a:ext>
            </a:extLst>
          </p:cNvPr>
          <p:cNvSpPr txBox="1"/>
          <p:nvPr/>
        </p:nvSpPr>
        <p:spPr>
          <a:xfrm>
            <a:off x="2711624" y="4502704"/>
            <a:ext cx="1944216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이름은 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Hello</a:t>
            </a:r>
          </a:p>
          <a:p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</a:t>
            </a:r>
          </a:p>
          <a:p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He</a:t>
            </a:r>
          </a:p>
          <a:p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Hel</a:t>
            </a:r>
          </a:p>
          <a:p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Hell</a:t>
            </a:r>
          </a:p>
          <a:p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2935936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 복습 </a:t>
            </a:r>
            <a:r>
              <a:rPr lang="en-US" altLang="ko-KR" dirty="0"/>
              <a:t>(</a:t>
            </a:r>
            <a:r>
              <a:rPr lang="ko-KR" altLang="en-US" dirty="0"/>
              <a:t>실습문제 풀이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703512" y="1124744"/>
            <a:ext cx="9217024" cy="3384376"/>
          </a:xfrm>
        </p:spPr>
        <p:txBody>
          <a:bodyPr/>
          <a:lstStyle/>
          <a:p>
            <a:pPr marL="269875" indent="-269875">
              <a:lnSpc>
                <a:spcPct val="150000"/>
              </a:lnSpc>
              <a:buNone/>
            </a:pPr>
            <a:r>
              <a:rPr lang="en-US" altLang="ko-KR" b="0" dirty="0"/>
              <a:t>11. </a:t>
            </a:r>
            <a:r>
              <a:rPr lang="ko-KR" altLang="en-US" b="0" dirty="0"/>
              <a:t>다음 </a:t>
            </a:r>
            <a:r>
              <a:rPr lang="en-US" altLang="ko-KR" b="0" dirty="0"/>
              <a:t>C </a:t>
            </a:r>
            <a:r>
              <a:rPr lang="ko-KR" altLang="en-US" b="0" dirty="0"/>
              <a:t>프로그램을 </a:t>
            </a:r>
            <a:r>
              <a:rPr lang="en-US" altLang="ko-KR" b="0" dirty="0"/>
              <a:t>C++ </a:t>
            </a:r>
            <a:r>
              <a:rPr lang="ko-KR" altLang="en-US" b="0" dirty="0"/>
              <a:t>프로그램으로 수정하여 실행하라</a:t>
            </a:r>
            <a:r>
              <a:rPr lang="en-US" altLang="ko-KR" b="0" dirty="0"/>
              <a:t>.</a:t>
            </a:r>
          </a:p>
          <a:p>
            <a:pPr marL="269875" indent="-269875">
              <a:lnSpc>
                <a:spcPct val="150000"/>
              </a:lnSpc>
              <a:buNone/>
            </a:pPr>
            <a:endParaRPr lang="en-US" altLang="ko-KR" b="0" dirty="0"/>
          </a:p>
          <a:p>
            <a:pPr marL="269875" indent="-269875">
              <a:lnSpc>
                <a:spcPct val="150000"/>
              </a:lnSpc>
              <a:buNone/>
            </a:pPr>
            <a:endParaRPr lang="en-US" altLang="ko-KR" b="0" dirty="0"/>
          </a:p>
          <a:p>
            <a:pPr marL="269875" indent="-269875">
              <a:lnSpc>
                <a:spcPct val="150000"/>
              </a:lnSpc>
              <a:buNone/>
            </a:pPr>
            <a:endParaRPr lang="en-US" altLang="ko-KR" b="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23D39-9D7B-49FA-BA8D-BF2516104198}"/>
              </a:ext>
            </a:extLst>
          </p:cNvPr>
          <p:cNvSpPr txBox="1"/>
          <p:nvPr/>
        </p:nvSpPr>
        <p:spPr>
          <a:xfrm>
            <a:off x="2783632" y="1916832"/>
            <a:ext cx="6336704" cy="36933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#include &lt;</a:t>
            </a:r>
            <a:r>
              <a:rPr lang="en-US" altLang="ko-KR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stdio.h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endParaRPr lang="en-US" altLang="ko-KR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 main() {</a:t>
            </a:r>
          </a:p>
          <a:p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int k, n=0;</a:t>
            </a:r>
          </a:p>
          <a:p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int sum=0;</a:t>
            </a:r>
          </a:p>
          <a:p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</a:t>
            </a:r>
            <a:r>
              <a:rPr lang="en-US" altLang="ko-KR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printf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(“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끝 수를 </a:t>
            </a:r>
            <a:r>
              <a:rPr lang="ko-KR" altLang="en-US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입력하시오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&gt;&gt; “);</a:t>
            </a:r>
          </a:p>
          <a:p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</a:t>
            </a:r>
            <a:r>
              <a:rPr lang="en-US" altLang="ko-KR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scanf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(“%d”, &amp;n);</a:t>
            </a:r>
          </a:p>
          <a:p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for(k=1; k&lt;=n; k++) {</a:t>
            </a:r>
          </a:p>
          <a:p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sum += k;</a:t>
            </a:r>
          </a:p>
          <a:p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}</a:t>
            </a:r>
          </a:p>
          <a:p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</a:t>
            </a:r>
            <a:r>
              <a:rPr lang="en-US" altLang="ko-KR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printf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(“1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%d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까지의 합은 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%d 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입니다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.\n”, n, sum);</a:t>
            </a:r>
          </a:p>
          <a:p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return 0;</a:t>
            </a:r>
          </a:p>
          <a:p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  <a:endParaRPr lang="en-US" altLang="ko-KR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15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 복습 </a:t>
            </a:r>
            <a:r>
              <a:rPr lang="en-US" altLang="ko-KR" dirty="0"/>
              <a:t>(</a:t>
            </a:r>
            <a:r>
              <a:rPr lang="ko-KR" altLang="en-US" dirty="0"/>
              <a:t>실습문제 풀이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703512" y="1124744"/>
            <a:ext cx="9217024" cy="3384376"/>
          </a:xfrm>
        </p:spPr>
        <p:txBody>
          <a:bodyPr/>
          <a:lstStyle/>
          <a:p>
            <a:pPr marL="269875" indent="-269875">
              <a:spcBef>
                <a:spcPts val="0"/>
              </a:spcBef>
              <a:buNone/>
            </a:pPr>
            <a:r>
              <a:rPr lang="en-US" altLang="ko-KR" b="0" dirty="0"/>
              <a:t>14. </a:t>
            </a:r>
            <a:r>
              <a:rPr lang="ko-KR" altLang="en-US" b="0" dirty="0"/>
              <a:t>커피를 주문하는 간단한 </a:t>
            </a:r>
            <a:r>
              <a:rPr lang="en-US" altLang="ko-KR" b="0" dirty="0"/>
              <a:t>C++</a:t>
            </a:r>
            <a:r>
              <a:rPr lang="ko-KR" altLang="en-US" b="0" dirty="0"/>
              <a:t>프로그램을 작성해 보자</a:t>
            </a:r>
            <a:r>
              <a:rPr lang="en-US" altLang="ko-KR" b="0" dirty="0"/>
              <a:t>. </a:t>
            </a:r>
          </a:p>
          <a:p>
            <a:pPr marL="539750" lvl="1" indent="-173038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ko-KR" altLang="en-US" b="0" dirty="0"/>
              <a:t>    커피 종류로는 </a:t>
            </a:r>
            <a:r>
              <a:rPr lang="en-US" altLang="ko-KR" b="0" dirty="0"/>
              <a:t>“</a:t>
            </a:r>
            <a:r>
              <a:rPr lang="ko-KR" altLang="en-US" b="0" dirty="0"/>
              <a:t>에스프레소</a:t>
            </a:r>
            <a:r>
              <a:rPr lang="en-US" altLang="ko-KR" b="0" dirty="0"/>
              <a:t>“, “</a:t>
            </a:r>
            <a:r>
              <a:rPr lang="ko-KR" altLang="en-US" b="0" dirty="0"/>
              <a:t>아메리카노</a:t>
            </a:r>
            <a:r>
              <a:rPr lang="en-US" altLang="ko-KR" b="0" dirty="0"/>
              <a:t>“,”</a:t>
            </a:r>
            <a:r>
              <a:rPr lang="ko-KR" altLang="en-US" b="0" dirty="0"/>
              <a:t>카푸치노</a:t>
            </a:r>
            <a:r>
              <a:rPr lang="en-US" altLang="ko-KR" b="0" dirty="0"/>
              <a:t>“</a:t>
            </a:r>
            <a:r>
              <a:rPr lang="ko-KR" altLang="en-US" b="0" dirty="0"/>
              <a:t>로 </a:t>
            </a:r>
            <a:r>
              <a:rPr lang="en-US" altLang="ko-KR" b="0" dirty="0"/>
              <a:t>3</a:t>
            </a:r>
            <a:r>
              <a:rPr lang="ko-KR" altLang="en-US" b="0" dirty="0"/>
              <a:t>가지이며</a:t>
            </a:r>
            <a:r>
              <a:rPr lang="en-US" altLang="ko-KR" b="0" dirty="0"/>
              <a:t>,</a:t>
            </a:r>
          </a:p>
          <a:p>
            <a:pPr marL="803275" lvl="1" indent="-436563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ko-KR" altLang="en-US" b="0" dirty="0"/>
              <a:t>가격은 각각 </a:t>
            </a:r>
            <a:r>
              <a:rPr lang="en-US" altLang="ko-KR" b="0" dirty="0"/>
              <a:t>2000</a:t>
            </a:r>
            <a:r>
              <a:rPr lang="ko-KR" altLang="en-US" b="0" dirty="0"/>
              <a:t>원</a:t>
            </a:r>
            <a:r>
              <a:rPr lang="en-US" altLang="ko-KR" b="0" dirty="0"/>
              <a:t>, 2300</a:t>
            </a:r>
            <a:r>
              <a:rPr lang="ko-KR" altLang="en-US" b="0" dirty="0"/>
              <a:t>원</a:t>
            </a:r>
            <a:r>
              <a:rPr lang="en-US" altLang="ko-KR" b="0" dirty="0"/>
              <a:t>, 2500</a:t>
            </a:r>
            <a:r>
              <a:rPr lang="ko-KR" altLang="en-US" b="0" dirty="0"/>
              <a:t>원이다</a:t>
            </a:r>
            <a:r>
              <a:rPr lang="en-US" altLang="ko-KR" b="0" dirty="0"/>
              <a:t>. </a:t>
            </a:r>
            <a:r>
              <a:rPr lang="ko-KR" altLang="en-US" b="0" dirty="0"/>
              <a:t>하루에 </a:t>
            </a:r>
            <a:r>
              <a:rPr lang="en-US" altLang="ko-KR" b="0" dirty="0"/>
              <a:t>20000</a:t>
            </a:r>
            <a:r>
              <a:rPr lang="ko-KR" altLang="en-US" b="0" dirty="0"/>
              <a:t>원 이상 벌게 되면    카페를 닫는다</a:t>
            </a:r>
            <a:r>
              <a:rPr lang="en-US" altLang="ko-KR" b="0" dirty="0"/>
              <a:t>. </a:t>
            </a:r>
          </a:p>
          <a:p>
            <a:pPr marL="803275" lvl="1" indent="-436563"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ko-KR" altLang="en-US" b="0" dirty="0"/>
              <a:t>실행 결과와 같이 작동하는 프로그램을 작성하라</a:t>
            </a:r>
            <a:r>
              <a:rPr lang="en-US" altLang="ko-KR" b="0" dirty="0"/>
              <a:t>.</a:t>
            </a:r>
          </a:p>
          <a:p>
            <a:pPr marL="269875" indent="-269875">
              <a:spcBef>
                <a:spcPts val="0"/>
              </a:spcBef>
              <a:buNone/>
            </a:pPr>
            <a:endParaRPr lang="en-US" altLang="ko-KR" b="0" dirty="0"/>
          </a:p>
          <a:p>
            <a:pPr marL="269875" indent="-269875">
              <a:spcBef>
                <a:spcPts val="0"/>
              </a:spcBef>
              <a:buNone/>
            </a:pPr>
            <a:endParaRPr lang="en-US" altLang="ko-KR" b="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23D39-9D7B-49FA-BA8D-BF2516104198}"/>
              </a:ext>
            </a:extLst>
          </p:cNvPr>
          <p:cNvSpPr txBox="1"/>
          <p:nvPr/>
        </p:nvSpPr>
        <p:spPr>
          <a:xfrm>
            <a:off x="3215680" y="3166516"/>
            <a:ext cx="6336704" cy="25853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에스프레소 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2000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아메리카노 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2300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카푸치노 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2500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</a:t>
            </a:r>
            <a:endParaRPr lang="en-US" altLang="ko-KR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주문 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&gt;&gt;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에스프레소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</a:p>
          <a:p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8000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 입니다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맛있게 드세요</a:t>
            </a:r>
            <a:endParaRPr lang="en-US" altLang="ko-KR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주문 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&gt;&gt;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카푸치노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</a:p>
          <a:p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5000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 입니다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맛있게 드세요</a:t>
            </a:r>
            <a:endParaRPr lang="en-US" altLang="ko-KR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주문 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&gt;&gt;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아메리카노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</a:p>
          <a:p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9200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 입니다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맛있게 드세요</a:t>
            </a:r>
            <a:endParaRPr lang="en-US" altLang="ko-KR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오늘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22200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원을 판매하여 카페를 닫습니다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내일 봐요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3185156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세상의 모든 것이 객체이다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343472" y="1556792"/>
            <a:ext cx="10153128" cy="5040560"/>
          </a:xfrm>
        </p:spPr>
        <p:txBody>
          <a:bodyPr/>
          <a:lstStyle/>
          <a:p>
            <a:r>
              <a:rPr lang="ko-KR" altLang="en-US" dirty="0"/>
              <a:t>세상 모든 것이 객체</a:t>
            </a:r>
            <a:endParaRPr lang="en-US" altLang="ko-K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147015" y="2780929"/>
            <a:ext cx="7774633" cy="1741725"/>
            <a:chOff x="706139" y="2132856"/>
            <a:chExt cx="7774633" cy="17417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139" y="2132856"/>
              <a:ext cx="7731721" cy="1371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971600" y="3505249"/>
              <a:ext cx="7509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TV                 </a:t>
              </a:r>
              <a:r>
                <a:rPr lang="ko-KR" altLang="en-US" dirty="0"/>
                <a:t>의자        책             집            카메라        컴퓨터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99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캡슐화</a:t>
            </a:r>
            <a:r>
              <a:rPr lang="en-US" altLang="ko-KR" dirty="0"/>
              <a:t>(encapsulation)</a:t>
            </a:r>
          </a:p>
          <a:p>
            <a:pPr lvl="1"/>
            <a:r>
              <a:rPr lang="ko-KR" altLang="en-US" dirty="0"/>
              <a:t>객체의 본질적인 특성</a:t>
            </a:r>
            <a:endParaRPr lang="en-US" altLang="ko-KR" dirty="0"/>
          </a:p>
          <a:p>
            <a:pPr lvl="1">
              <a:spcAft>
                <a:spcPts val="0"/>
              </a:spcAft>
            </a:pPr>
            <a:r>
              <a:rPr lang="ko-KR" altLang="en-US" dirty="0"/>
              <a:t>객체를 캡슐로 싸서 그 내부를 보호하고 볼 수 없게 함</a:t>
            </a:r>
            <a:endParaRPr lang="en-US" altLang="ko-KR" dirty="0"/>
          </a:p>
          <a:p>
            <a:pPr lvl="2"/>
            <a:r>
              <a:rPr lang="ko-KR" altLang="en-US" dirty="0"/>
              <a:t>캡슐에 든 약은 어떤 색인지 어떤 성분인지 보이지 않고</a:t>
            </a:r>
            <a:r>
              <a:rPr lang="en-US" altLang="ko-KR" dirty="0"/>
              <a:t>, </a:t>
            </a:r>
            <a:r>
              <a:rPr lang="ko-KR" altLang="en-US" dirty="0"/>
              <a:t>외부로부터 안전</a:t>
            </a:r>
            <a:endParaRPr lang="en-US" altLang="ko-KR" dirty="0"/>
          </a:p>
          <a:p>
            <a:pPr lvl="1">
              <a:spcBef>
                <a:spcPts val="1200"/>
              </a:spcBef>
            </a:pPr>
            <a:r>
              <a:rPr lang="ko-KR" altLang="en-US" dirty="0"/>
              <a:t>캡슐화 사례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캡슐화의 목적</a:t>
            </a:r>
            <a:endParaRPr lang="en-US" altLang="ko-KR" dirty="0"/>
          </a:p>
          <a:p>
            <a:pPr lvl="2"/>
            <a:r>
              <a:rPr lang="ko-KR" altLang="en-US" dirty="0"/>
              <a:t>객체 내 데이터에 대한 </a:t>
            </a:r>
            <a:r>
              <a:rPr lang="ko-KR" altLang="en-US" dirty="0">
                <a:solidFill>
                  <a:srgbClr val="FF0000"/>
                </a:solidFill>
              </a:rPr>
              <a:t>보안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보호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외부 접근 제한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2049" name="_x162956832" descr="EMB0000142c739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2924944"/>
            <a:ext cx="54006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객체는 캡슐화된다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526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객체의 일부 요소는 공개된다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객체의 일부분 공개</a:t>
            </a:r>
            <a:endParaRPr lang="en-US" altLang="ko-KR" dirty="0"/>
          </a:p>
          <a:p>
            <a:pPr lvl="1"/>
            <a:r>
              <a:rPr lang="ko-KR" altLang="en-US" dirty="0"/>
              <a:t>외부와의 인터페이스</a:t>
            </a:r>
            <a:r>
              <a:rPr lang="en-US" altLang="ko-KR" dirty="0"/>
              <a:t>(</a:t>
            </a:r>
            <a:r>
              <a:rPr lang="ko-KR" altLang="en-US" dirty="0"/>
              <a:t>정보 교환 및 통신</a:t>
            </a:r>
            <a:r>
              <a:rPr lang="en-US" altLang="ko-KR" dirty="0"/>
              <a:t>)</a:t>
            </a:r>
            <a:r>
              <a:rPr lang="ko-KR" altLang="en-US" dirty="0"/>
              <a:t>를 위해 객체의 일부분 공개</a:t>
            </a:r>
            <a:endParaRPr lang="en-US" altLang="ko-KR" dirty="0"/>
          </a:p>
          <a:p>
            <a:pPr lvl="1"/>
            <a:r>
              <a:rPr lang="en-US" altLang="ko-KR" dirty="0"/>
              <a:t>TV </a:t>
            </a:r>
            <a:r>
              <a:rPr lang="ko-KR" altLang="en-US" dirty="0"/>
              <a:t>객체의 경우</a:t>
            </a:r>
            <a:r>
              <a:rPr lang="en-US" altLang="ko-KR" dirty="0"/>
              <a:t>, On/Off </a:t>
            </a:r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밝기 조절</a:t>
            </a:r>
            <a:r>
              <a:rPr lang="en-US" altLang="ko-KR" dirty="0"/>
              <a:t>, </a:t>
            </a:r>
            <a:r>
              <a:rPr lang="ko-KR" altLang="en-US" dirty="0"/>
              <a:t>채널 조절</a:t>
            </a:r>
            <a:r>
              <a:rPr lang="en-US" altLang="ko-KR" dirty="0"/>
              <a:t>, </a:t>
            </a:r>
            <a:r>
              <a:rPr lang="ko-KR" altLang="en-US" dirty="0"/>
              <a:t>음량 조절 버튼 노출</a:t>
            </a:r>
            <a:r>
              <a:rPr lang="en-US" altLang="ko-KR" dirty="0"/>
              <a:t>. </a:t>
            </a:r>
            <a:r>
              <a:rPr lang="ko-KR" altLang="en-US" dirty="0" err="1"/>
              <a:t>리모콘</a:t>
            </a:r>
            <a:r>
              <a:rPr lang="ko-KR" altLang="en-US" dirty="0"/>
              <a:t> 객체와 통신하기 위함</a:t>
            </a:r>
          </a:p>
          <a:p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2852936"/>
            <a:ext cx="5112568" cy="307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837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7704856" cy="57606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C++ </a:t>
            </a:r>
            <a:r>
              <a:rPr lang="ko-KR" altLang="en-US" sz="2400" dirty="0"/>
              <a:t>객체는 멤버 함수와 멤버 변수로 구성된다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084411" y="1036638"/>
            <a:ext cx="7344816" cy="5040560"/>
          </a:xfrm>
        </p:spPr>
        <p:txBody>
          <a:bodyPr>
            <a:normAutofit/>
          </a:bodyPr>
          <a:lstStyle/>
          <a:p>
            <a:r>
              <a:rPr lang="ko-KR" altLang="en-US" dirty="0"/>
              <a:t>객체는 상태</a:t>
            </a:r>
            <a:r>
              <a:rPr lang="en-US" altLang="ko-KR" dirty="0"/>
              <a:t>(state)</a:t>
            </a:r>
            <a:r>
              <a:rPr lang="ko-KR" altLang="en-US" dirty="0"/>
              <a:t>와 행동</a:t>
            </a:r>
            <a:r>
              <a:rPr lang="en-US" altLang="ko-KR" dirty="0"/>
              <a:t>(behavior)</a:t>
            </a:r>
            <a:r>
              <a:rPr lang="ko-KR" altLang="en-US" dirty="0"/>
              <a:t>으로 구성</a:t>
            </a:r>
            <a:endParaRPr lang="en-US" altLang="ko-KR" dirty="0"/>
          </a:p>
          <a:p>
            <a:r>
              <a:rPr lang="en-US" altLang="ko-KR" dirty="0"/>
              <a:t>TV </a:t>
            </a:r>
            <a:r>
              <a:rPr lang="ko-KR" altLang="en-US" dirty="0"/>
              <a:t>객체 사례</a:t>
            </a:r>
            <a:endParaRPr lang="en-US" altLang="ko-KR" dirty="0"/>
          </a:p>
          <a:p>
            <a:pPr lvl="1">
              <a:spcAft>
                <a:spcPts val="0"/>
              </a:spcAft>
            </a:pPr>
            <a:r>
              <a:rPr lang="ko-KR" altLang="en-US" dirty="0"/>
              <a:t>상태</a:t>
            </a:r>
            <a:endParaRPr lang="en-US" altLang="ko-KR" dirty="0"/>
          </a:p>
          <a:p>
            <a:pPr lvl="2" fontAlgn="base">
              <a:lnSpc>
                <a:spcPct val="120000"/>
              </a:lnSpc>
            </a:pPr>
            <a:r>
              <a:rPr lang="en-US" altLang="ko-KR" dirty="0"/>
              <a:t>on/off </a:t>
            </a:r>
            <a:r>
              <a:rPr lang="ko-KR" altLang="en-US" dirty="0"/>
              <a:t>속성 </a:t>
            </a:r>
            <a:r>
              <a:rPr lang="en-US" altLang="ko-KR" dirty="0"/>
              <a:t>– </a:t>
            </a:r>
            <a:r>
              <a:rPr lang="ko-KR" altLang="en-US" dirty="0"/>
              <a:t>현재 작동 중인지 표시</a:t>
            </a:r>
          </a:p>
          <a:p>
            <a:pPr lvl="2" fontAlgn="base">
              <a:lnSpc>
                <a:spcPct val="120000"/>
              </a:lnSpc>
            </a:pPr>
            <a:r>
              <a:rPr lang="ko-KR" altLang="en-US" dirty="0"/>
              <a:t>채널</a:t>
            </a:r>
            <a:r>
              <a:rPr lang="en-US" altLang="ko-KR" dirty="0"/>
              <a:t>(channel) - </a:t>
            </a:r>
            <a:r>
              <a:rPr lang="ko-KR" altLang="en-US" dirty="0"/>
              <a:t>현재 방송중인 채널</a:t>
            </a:r>
          </a:p>
          <a:p>
            <a:pPr lvl="2" fontAlgn="base">
              <a:lnSpc>
                <a:spcPct val="120000"/>
              </a:lnSpc>
            </a:pPr>
            <a:r>
              <a:rPr lang="ko-KR" altLang="en-US" dirty="0"/>
              <a:t>음량</a:t>
            </a:r>
            <a:r>
              <a:rPr lang="en-US" altLang="ko-KR" dirty="0"/>
              <a:t>(volume) – </a:t>
            </a:r>
            <a:r>
              <a:rPr lang="ko-KR" altLang="en-US" dirty="0"/>
              <a:t>현재 출력되는 소리 크기</a:t>
            </a:r>
            <a:endParaRPr lang="en-US" altLang="ko-KR" dirty="0"/>
          </a:p>
          <a:p>
            <a:pPr lvl="1" fontAlgn="base">
              <a:spcBef>
                <a:spcPts val="1200"/>
              </a:spcBef>
              <a:spcAft>
                <a:spcPts val="0"/>
              </a:spcAft>
            </a:pPr>
            <a:r>
              <a:rPr lang="ko-KR" altLang="en-US" dirty="0"/>
              <a:t>행동</a:t>
            </a:r>
            <a:endParaRPr lang="en-US" altLang="ko-KR" dirty="0"/>
          </a:p>
          <a:p>
            <a:pPr lvl="2" fontAlgn="base">
              <a:lnSpc>
                <a:spcPct val="110000"/>
              </a:lnSpc>
            </a:pPr>
            <a:r>
              <a:rPr lang="ko-KR" altLang="en-US" dirty="0"/>
              <a:t>켜기</a:t>
            </a:r>
            <a:r>
              <a:rPr lang="en-US" altLang="ko-KR" dirty="0"/>
              <a:t>(power on) </a:t>
            </a:r>
          </a:p>
          <a:p>
            <a:pPr lvl="2" fontAlgn="base">
              <a:lnSpc>
                <a:spcPct val="110000"/>
              </a:lnSpc>
            </a:pPr>
            <a:r>
              <a:rPr lang="ko-KR" altLang="en-US" dirty="0"/>
              <a:t>끄기</a:t>
            </a:r>
            <a:r>
              <a:rPr lang="en-US" altLang="ko-KR" dirty="0"/>
              <a:t>(power off) </a:t>
            </a:r>
          </a:p>
          <a:p>
            <a:pPr lvl="2" fontAlgn="base">
              <a:lnSpc>
                <a:spcPct val="110000"/>
              </a:lnSpc>
            </a:pPr>
            <a:r>
              <a:rPr lang="ko-KR" altLang="en-US" dirty="0"/>
              <a:t>채널 증가</a:t>
            </a:r>
            <a:r>
              <a:rPr lang="en-US" altLang="ko-KR" dirty="0"/>
              <a:t>(increase channel)</a:t>
            </a:r>
          </a:p>
          <a:p>
            <a:pPr lvl="2" fontAlgn="base">
              <a:lnSpc>
                <a:spcPct val="110000"/>
              </a:lnSpc>
            </a:pPr>
            <a:r>
              <a:rPr lang="ko-KR" altLang="en-US" dirty="0"/>
              <a:t>채널 감소</a:t>
            </a:r>
            <a:r>
              <a:rPr lang="en-US" altLang="ko-KR" dirty="0"/>
              <a:t>(decrease channel)</a:t>
            </a:r>
          </a:p>
          <a:p>
            <a:pPr lvl="2" fontAlgn="base">
              <a:lnSpc>
                <a:spcPct val="110000"/>
              </a:lnSpc>
            </a:pPr>
            <a:r>
              <a:rPr lang="ko-KR" altLang="en-US" dirty="0"/>
              <a:t>음량 증가</a:t>
            </a:r>
            <a:r>
              <a:rPr lang="en-US" altLang="ko-KR" dirty="0"/>
              <a:t>(increase volume)</a:t>
            </a:r>
          </a:p>
          <a:p>
            <a:pPr lvl="2" fontAlgn="base">
              <a:lnSpc>
                <a:spcPct val="110000"/>
              </a:lnSpc>
            </a:pPr>
            <a:r>
              <a:rPr lang="ko-KR" altLang="en-US" dirty="0"/>
              <a:t>음량 줄이기</a:t>
            </a:r>
            <a:r>
              <a:rPr lang="en-US" altLang="ko-KR" dirty="0"/>
              <a:t>(decrease volume)</a:t>
            </a:r>
          </a:p>
        </p:txBody>
      </p:sp>
    </p:spTree>
    <p:extLst>
      <p:ext uri="{BB962C8B-B14F-4D97-AF65-F5344CB8AC3E}">
        <p14:creationId xmlns:p14="http://schemas.microsoft.com/office/powerpoint/2010/main" val="657406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TV</a:t>
            </a:r>
            <a:r>
              <a:rPr lang="ko-KR" altLang="en-US" dirty="0"/>
              <a:t>와 </a:t>
            </a:r>
            <a:r>
              <a:rPr lang="en-US" altLang="ko-KR" dirty="0"/>
              <a:t>C++</a:t>
            </a:r>
            <a:r>
              <a:rPr lang="ko-KR" altLang="en-US" dirty="0"/>
              <a:t>로 설계된 </a:t>
            </a:r>
            <a:r>
              <a:rPr lang="en-US" altLang="ko-KR" dirty="0"/>
              <a:t>TV </a:t>
            </a:r>
            <a:r>
              <a:rPr lang="ko-KR" altLang="en-US" dirty="0"/>
              <a:t>객체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628801"/>
            <a:ext cx="8378924" cy="437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253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C++</a:t>
            </a:r>
            <a:r>
              <a:rPr lang="ko-KR" altLang="en-US"/>
              <a:t>클래스와 </a:t>
            </a:r>
            <a:r>
              <a:rPr lang="en-US" altLang="ko-KR"/>
              <a:t>C++</a:t>
            </a:r>
            <a:r>
              <a:rPr lang="ko-KR" altLang="en-US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063552" y="1268760"/>
            <a:ext cx="8568952" cy="5040560"/>
          </a:xfrm>
        </p:spPr>
        <p:txBody>
          <a:bodyPr/>
          <a:lstStyle/>
          <a:p>
            <a:r>
              <a:rPr lang="ko-KR" altLang="en-US" dirty="0"/>
              <a:t>클래스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객체를 </a:t>
            </a:r>
            <a:r>
              <a:rPr lang="ko-KR" altLang="en-US" dirty="0" err="1"/>
              <a:t>만들어내기</a:t>
            </a:r>
            <a:r>
              <a:rPr lang="ko-KR" altLang="en-US" dirty="0"/>
              <a:t> 위해 정의된 설계도</a:t>
            </a:r>
            <a:r>
              <a:rPr lang="en-US" altLang="ko-KR" dirty="0"/>
              <a:t>, </a:t>
            </a:r>
            <a:r>
              <a:rPr lang="ko-KR" altLang="en-US" dirty="0"/>
              <a:t>틀 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클래스는 객체가 아님</a:t>
            </a:r>
            <a:r>
              <a:rPr lang="en-US" altLang="ko-KR" dirty="0"/>
              <a:t>. </a:t>
            </a:r>
            <a:r>
              <a:rPr lang="ko-KR" altLang="en-US" dirty="0"/>
              <a:t>실체도 아님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멤버 변수와 멤버 함수 선언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ko-KR" altLang="en-US" dirty="0"/>
              <a:t>객체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객체는 생성될 때 클래스의 모양을 그대로 가지고 탄생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멤버 변수와 멤버 함수로 구성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메모리에 생성</a:t>
            </a:r>
            <a:r>
              <a:rPr lang="en-US" altLang="ko-KR" dirty="0"/>
              <a:t>, </a:t>
            </a:r>
            <a:r>
              <a:rPr lang="ko-KR" altLang="en-US" dirty="0"/>
              <a:t>실체</a:t>
            </a:r>
            <a:r>
              <a:rPr lang="en-US" altLang="ko-KR" dirty="0"/>
              <a:t>(instance)</a:t>
            </a:r>
            <a:r>
              <a:rPr lang="ko-KR" altLang="en-US" dirty="0"/>
              <a:t>라고도 부름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하나의 클래스 틀에서 찍어낸 여러 개의 객체 생성 가능</a:t>
            </a:r>
            <a:endParaRPr lang="en-US" altLang="ko-KR" dirty="0"/>
          </a:p>
          <a:p>
            <a:pPr lvl="1">
              <a:spcBef>
                <a:spcPts val="0"/>
              </a:spcBef>
            </a:pPr>
            <a:r>
              <a:rPr lang="ko-KR" altLang="en-US" dirty="0"/>
              <a:t>객체들은 상호 별도의 공간에 생성</a:t>
            </a:r>
          </a:p>
        </p:txBody>
      </p:sp>
    </p:spTree>
    <p:extLst>
      <p:ext uri="{BB962C8B-B14F-4D97-AF65-F5344CB8AC3E}">
        <p14:creationId xmlns:p14="http://schemas.microsoft.com/office/powerpoint/2010/main" val="1925333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6" y="260648"/>
            <a:ext cx="5065515" cy="2028381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2065679"/>
            <a:ext cx="7416824" cy="459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제목 7"/>
          <p:cNvSpPr>
            <a:spLocks noGrp="1"/>
          </p:cNvSpPr>
          <p:nvPr>
            <p:ph type="title" idx="4294967295"/>
          </p:nvPr>
        </p:nvSpPr>
        <p:spPr>
          <a:xfrm>
            <a:off x="533400" y="2060848"/>
            <a:ext cx="3474368" cy="5762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클래스와 객체 관계</a:t>
            </a:r>
          </a:p>
        </p:txBody>
      </p:sp>
    </p:spTree>
    <p:extLst>
      <p:ext uri="{BB962C8B-B14F-4D97-AF65-F5344CB8AC3E}">
        <p14:creationId xmlns:p14="http://schemas.microsoft.com/office/powerpoint/2010/main" val="3588944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245904" y="2420888"/>
            <a:ext cx="2664296" cy="1880372"/>
          </a:xfrm>
        </p:spPr>
        <p:txBody>
          <a:bodyPr anchor="ctr">
            <a:noAutofit/>
          </a:bodyPr>
          <a:lstStyle/>
          <a:p>
            <a:r>
              <a:rPr lang="en-US" altLang="ko-KR" sz="6600" dirty="0">
                <a:solidFill>
                  <a:schemeClr val="tx1"/>
                </a:solidFill>
              </a:rPr>
              <a:t>1-2</a:t>
            </a:r>
            <a:r>
              <a:rPr lang="ko-KR" altLang="en-US" sz="6600" dirty="0">
                <a:solidFill>
                  <a:schemeClr val="tx1"/>
                </a:solidFill>
              </a:rPr>
              <a:t>강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sz="quarter" idx="4294967295"/>
          </p:nvPr>
        </p:nvSpPr>
        <p:spPr>
          <a:xfrm>
            <a:off x="4223792" y="1772816"/>
            <a:ext cx="7288891" cy="41764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altLang="ko-KR" dirty="0"/>
              <a:t>C++</a:t>
            </a:r>
            <a:r>
              <a:rPr lang="ko-KR" altLang="en-US" dirty="0"/>
              <a:t> 프로그램 구성 및 키 입력 종합 연습</a:t>
            </a:r>
            <a:endParaRPr lang="en-US" altLang="ko-KR" dirty="0"/>
          </a:p>
          <a:p>
            <a:pPr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r>
              <a:rPr lang="ko-KR" altLang="en-US" dirty="0"/>
              <a:t>전처리기 </a:t>
            </a:r>
            <a:r>
              <a:rPr lang="en-US" altLang="ko-KR" dirty="0"/>
              <a:t>(</a:t>
            </a:r>
            <a:r>
              <a:rPr lang="ko-KR" altLang="en-US" dirty="0"/>
              <a:t>선행처리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endParaRPr lang="en-US" altLang="ko-KR" dirty="0"/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ko-KR" altLang="en-US" dirty="0"/>
              <a:t>실세계의 객체와 </a:t>
            </a:r>
            <a:r>
              <a:rPr lang="en-US" altLang="ko-KR" dirty="0"/>
              <a:t>C++ </a:t>
            </a:r>
            <a:r>
              <a:rPr lang="ko-KR" altLang="en-US" dirty="0"/>
              <a:t>객체에 대해 이해한다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altLang="ko-KR" dirty="0"/>
              <a:t>C++ </a:t>
            </a:r>
            <a:r>
              <a:rPr lang="ko-KR" altLang="en-US" dirty="0"/>
              <a:t>클래스를 작성할 수 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ko-KR" altLang="en-US" dirty="0"/>
              <a:t>객체를 생성하고 활용할 수 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AC5238-2DC0-436A-875A-3E09CE416BED}"/>
              </a:ext>
            </a:extLst>
          </p:cNvPr>
          <p:cNvGrpSpPr/>
          <p:nvPr/>
        </p:nvGrpSpPr>
        <p:grpSpPr>
          <a:xfrm rot="1833758">
            <a:off x="-1547054" y="610482"/>
            <a:ext cx="5400600" cy="5400600"/>
            <a:chOff x="-549681" y="1640821"/>
            <a:chExt cx="5400600" cy="5400600"/>
          </a:xfrm>
        </p:grpSpPr>
        <p:sp>
          <p:nvSpPr>
            <p:cNvPr id="4" name="막힌 원호 3">
              <a:extLst>
                <a:ext uri="{FF2B5EF4-FFF2-40B4-BE49-F238E27FC236}">
                  <a16:creationId xmlns:a16="http://schemas.microsoft.com/office/drawing/2014/main" id="{7CBB0D21-A5B4-4F3A-BCBD-009E8CCB4E89}"/>
                </a:ext>
              </a:extLst>
            </p:cNvPr>
            <p:cNvSpPr/>
            <p:nvPr/>
          </p:nvSpPr>
          <p:spPr>
            <a:xfrm rot="5973814">
              <a:off x="-549681" y="1640821"/>
              <a:ext cx="5400600" cy="5400600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98430292-2A3A-4B62-B156-5BB490AACC85}"/>
                </a:ext>
              </a:extLst>
            </p:cNvPr>
            <p:cNvSpPr/>
            <p:nvPr/>
          </p:nvSpPr>
          <p:spPr>
            <a:xfrm rot="5973814">
              <a:off x="-435744" y="1753601"/>
              <a:ext cx="5172727" cy="5172727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solidFill>
              <a:srgbClr val="BCE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BF5AF20-35D6-41E2-8855-C6E26FCF6407}"/>
              </a:ext>
            </a:extLst>
          </p:cNvPr>
          <p:cNvCxnSpPr/>
          <p:nvPr/>
        </p:nvCxnSpPr>
        <p:spPr>
          <a:xfrm>
            <a:off x="4367808" y="3068960"/>
            <a:ext cx="554461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91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C++ </a:t>
            </a:r>
            <a:r>
              <a:rPr lang="ko-KR" altLang="en-US"/>
              <a:t>클래스 만들기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>
          <a:xfrm>
            <a:off x="2207568" y="980728"/>
            <a:ext cx="8064896" cy="5760640"/>
          </a:xfrm>
        </p:spPr>
        <p:txBody>
          <a:bodyPr>
            <a:noAutofit/>
          </a:bodyPr>
          <a:lstStyle/>
          <a:p>
            <a:r>
              <a:rPr lang="ko-KR" altLang="en-US" dirty="0"/>
              <a:t>클래스 작성</a:t>
            </a:r>
            <a:endParaRPr lang="en-US" altLang="ko-KR" dirty="0"/>
          </a:p>
          <a:p>
            <a:pPr marL="895350" lvl="1" indent="-35560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멤버 변수와 멤버 함수로 구성</a:t>
            </a:r>
            <a:endParaRPr lang="en-US" altLang="ko-KR" dirty="0"/>
          </a:p>
          <a:p>
            <a:pPr marL="895350" lvl="1" indent="-355600">
              <a:spcBef>
                <a:spcPts val="0"/>
              </a:spcBef>
            </a:pPr>
            <a:r>
              <a:rPr lang="ko-KR" altLang="en-US" dirty="0"/>
              <a:t>클래스 </a:t>
            </a:r>
            <a:r>
              <a:rPr lang="ko-KR" altLang="en-US" dirty="0" err="1"/>
              <a:t>선언부와</a:t>
            </a:r>
            <a:r>
              <a:rPr lang="ko-KR" altLang="en-US" dirty="0"/>
              <a:t> 클래스 </a:t>
            </a:r>
            <a:r>
              <a:rPr lang="ko-KR" altLang="en-US" dirty="0" err="1"/>
              <a:t>구현부로</a:t>
            </a:r>
            <a:r>
              <a:rPr lang="ko-KR" altLang="en-US" dirty="0"/>
              <a:t> 구성</a:t>
            </a:r>
            <a:endParaRPr lang="en-US" altLang="ko-KR" dirty="0"/>
          </a:p>
          <a:p>
            <a:pPr>
              <a:spcBef>
                <a:spcPts val="1200"/>
              </a:spcBef>
            </a:pPr>
            <a:r>
              <a:rPr lang="ko-KR" altLang="en-US" dirty="0"/>
              <a:t>클래스 </a:t>
            </a:r>
            <a:r>
              <a:rPr lang="ko-KR" altLang="en-US" dirty="0" err="1"/>
              <a:t>선언부</a:t>
            </a:r>
            <a:r>
              <a:rPr lang="en-US" altLang="ko-KR" dirty="0"/>
              <a:t>(class declaration)</a:t>
            </a:r>
          </a:p>
          <a:p>
            <a:pPr marL="895350" lvl="1" indent="-355600"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class </a:t>
            </a:r>
            <a:r>
              <a:rPr lang="ko-KR" altLang="en-US" dirty="0"/>
              <a:t>키워드를 이용하여 클래스 선언</a:t>
            </a:r>
            <a:endParaRPr lang="en-US" altLang="ko-KR" dirty="0"/>
          </a:p>
          <a:p>
            <a:pPr marL="895350" lvl="1" indent="-355600">
              <a:spcBef>
                <a:spcPts val="0"/>
              </a:spcBef>
            </a:pPr>
            <a:r>
              <a:rPr lang="ko-KR" altLang="en-US" dirty="0"/>
              <a:t>멤버 변수와 멤버 함수 선언</a:t>
            </a:r>
            <a:endParaRPr lang="en-US" altLang="ko-KR" dirty="0"/>
          </a:p>
          <a:p>
            <a:pPr marL="1257300" lvl="2" indent="-361950">
              <a:lnSpc>
                <a:spcPct val="120000"/>
              </a:lnSpc>
              <a:spcBef>
                <a:spcPts val="0"/>
              </a:spcBef>
            </a:pPr>
            <a:r>
              <a:rPr lang="ko-KR" altLang="en-US" dirty="0"/>
              <a:t>멤버 변수는 클래스 선언 내에서 초기화할 수 없음</a:t>
            </a:r>
            <a:endParaRPr lang="en-US" altLang="ko-KR" dirty="0"/>
          </a:p>
          <a:p>
            <a:pPr marL="1257300" lvl="2" indent="-361950">
              <a:lnSpc>
                <a:spcPct val="120000"/>
              </a:lnSpc>
              <a:spcBef>
                <a:spcPts val="0"/>
              </a:spcBef>
            </a:pPr>
            <a:r>
              <a:rPr lang="ko-KR" altLang="en-US" dirty="0"/>
              <a:t>멤버 함수는 원형</a:t>
            </a:r>
            <a:r>
              <a:rPr lang="en-US" altLang="ko-KR" dirty="0"/>
              <a:t>(prototype)</a:t>
            </a:r>
            <a:r>
              <a:rPr lang="ko-KR" altLang="en-US" dirty="0"/>
              <a:t> 형태로 선언</a:t>
            </a:r>
            <a:endParaRPr lang="en-US" altLang="ko-KR" dirty="0"/>
          </a:p>
          <a:p>
            <a:pPr marL="1257300" lvl="2" indent="-361950">
              <a:lnSpc>
                <a:spcPct val="120000"/>
              </a:lnSpc>
              <a:spcBef>
                <a:spcPts val="0"/>
              </a:spcBef>
            </a:pPr>
            <a:endParaRPr lang="en-US" altLang="ko-KR" dirty="0"/>
          </a:p>
          <a:p>
            <a:pPr marL="895350" lvl="1" indent="-35560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멤버에 대한 접근 권한 지정</a:t>
            </a:r>
            <a:endParaRPr lang="en-US" altLang="ko-KR" dirty="0"/>
          </a:p>
          <a:p>
            <a:pPr marL="1257300" lvl="2" indent="-361950">
              <a:lnSpc>
                <a:spcPct val="120000"/>
              </a:lnSpc>
              <a:spcBef>
                <a:spcPts val="0"/>
              </a:spcBef>
            </a:pPr>
            <a:r>
              <a:rPr lang="en-US" altLang="ko-KR" dirty="0"/>
              <a:t>private, public, protected </a:t>
            </a:r>
            <a:r>
              <a:rPr lang="ko-KR" altLang="en-US" dirty="0"/>
              <a:t>중의 하나</a:t>
            </a:r>
            <a:endParaRPr lang="en-US" altLang="ko-KR" dirty="0"/>
          </a:p>
          <a:p>
            <a:pPr marL="1257300" lvl="2" indent="-361950">
              <a:lnSpc>
                <a:spcPct val="120000"/>
              </a:lnSpc>
              <a:spcBef>
                <a:spcPts val="0"/>
              </a:spcBef>
            </a:pPr>
            <a:r>
              <a:rPr lang="ko-KR" altLang="en-US" dirty="0"/>
              <a:t>디폴트는 </a:t>
            </a:r>
            <a:r>
              <a:rPr lang="en-US" altLang="ko-KR" dirty="0"/>
              <a:t>private</a:t>
            </a:r>
          </a:p>
          <a:p>
            <a:pPr marL="1257300" lvl="2" indent="-361950">
              <a:lnSpc>
                <a:spcPct val="120000"/>
              </a:lnSpc>
              <a:spcBef>
                <a:spcPts val="0"/>
              </a:spcBef>
            </a:pPr>
            <a:r>
              <a:rPr lang="en-US" altLang="ko-KR" dirty="0"/>
              <a:t>public : </a:t>
            </a:r>
            <a:r>
              <a:rPr lang="ko-KR" altLang="en-US" dirty="0"/>
              <a:t>다른 모든 클래스나 객체에서 멤버의 접근이 가능함을 표시</a:t>
            </a:r>
            <a:endParaRPr lang="en-US" altLang="ko-KR" dirty="0"/>
          </a:p>
          <a:p>
            <a:pPr>
              <a:spcBef>
                <a:spcPts val="1200"/>
              </a:spcBef>
            </a:pPr>
            <a:r>
              <a:rPr lang="ko-KR" altLang="en-US" dirty="0"/>
              <a:t>클래스 </a:t>
            </a:r>
            <a:r>
              <a:rPr lang="ko-KR" altLang="en-US" dirty="0" err="1"/>
              <a:t>구현부</a:t>
            </a:r>
            <a:r>
              <a:rPr lang="en-US" altLang="ko-KR" dirty="0"/>
              <a:t>(class implementation)</a:t>
            </a:r>
          </a:p>
          <a:p>
            <a:pPr marL="895350" lvl="1" indent="-355600">
              <a:spcBef>
                <a:spcPts val="0"/>
              </a:spcBef>
            </a:pPr>
            <a:r>
              <a:rPr lang="ko-KR" altLang="en-US" dirty="0"/>
              <a:t>클래스에 정의된 모든 멤버 함수 구현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855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 Time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30811-A19E-4A2A-95C7-0C79A5397D0D}"/>
              </a:ext>
            </a:extLst>
          </p:cNvPr>
          <p:cNvSpPr txBox="1"/>
          <p:nvPr/>
        </p:nvSpPr>
        <p:spPr>
          <a:xfrm>
            <a:off x="1991544" y="1196752"/>
            <a:ext cx="705678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1. C++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에서 객체를 정의하는 틀을 무엇이라고 하는가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27708-CB49-4F1F-B1F0-8CBBC25ECAD5}"/>
              </a:ext>
            </a:extLst>
          </p:cNvPr>
          <p:cNvSpPr txBox="1"/>
          <p:nvPr/>
        </p:nvSpPr>
        <p:spPr>
          <a:xfrm>
            <a:off x="5303912" y="1628800"/>
            <a:ext cx="1008112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</a:t>
            </a:r>
            <a:endParaRPr lang="ko-KR" altLang="en-US" sz="2400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C80A2-12E1-419E-992F-5D120DA447FF}"/>
              </a:ext>
            </a:extLst>
          </p:cNvPr>
          <p:cNvSpPr txBox="1"/>
          <p:nvPr/>
        </p:nvSpPr>
        <p:spPr>
          <a:xfrm>
            <a:off x="1991544" y="2492896"/>
            <a:ext cx="8496944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캡슐화는 객체를 구성하는 요소들을 캡슐로 싸서 내부를 보호하고 볼 수 없게 하는 것이지만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일부 요소들을 외부에 공개하는 이유는 무엇인가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8C5FF-F3D4-4D46-B56C-73C0D6DAF9E7}"/>
              </a:ext>
            </a:extLst>
          </p:cNvPr>
          <p:cNvSpPr txBox="1"/>
          <p:nvPr/>
        </p:nvSpPr>
        <p:spPr>
          <a:xfrm>
            <a:off x="3863752" y="3501008"/>
            <a:ext cx="4248472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다른 객체와 정보를 주고 받기 위하여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AD42B-C722-4CBC-91AE-A08D7C8E7A5D}"/>
              </a:ext>
            </a:extLst>
          </p:cNvPr>
          <p:cNvSpPr txBox="1"/>
          <p:nvPr/>
        </p:nvSpPr>
        <p:spPr>
          <a:xfrm>
            <a:off x="1991544" y="4348555"/>
            <a:ext cx="8496944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사람이라는 객체의 상태속성과 행동을 모델링 해보자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669462-1639-4A22-8A05-DBCC989C1EBB}"/>
              </a:ext>
            </a:extLst>
          </p:cNvPr>
          <p:cNvSpPr txBox="1"/>
          <p:nvPr/>
        </p:nvSpPr>
        <p:spPr>
          <a:xfrm>
            <a:off x="3863752" y="5007601"/>
            <a:ext cx="4248472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상태속성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나이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이름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학력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여자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….</a:t>
            </a:r>
            <a:endParaRPr lang="ko-KR" altLang="en-US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76649-4D30-4C78-8CB9-6B8FC3C51E5A}"/>
              </a:ext>
            </a:extLst>
          </p:cNvPr>
          <p:cNvSpPr txBox="1"/>
          <p:nvPr/>
        </p:nvSpPr>
        <p:spPr>
          <a:xfrm>
            <a:off x="3863752" y="5470027"/>
            <a:ext cx="547260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행동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먹는다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잔다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운다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공부한다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일한다</a:t>
            </a:r>
          </a:p>
        </p:txBody>
      </p:sp>
    </p:spTree>
    <p:extLst>
      <p:ext uri="{BB962C8B-B14F-4D97-AF65-F5344CB8AC3E}">
        <p14:creationId xmlns:p14="http://schemas.microsoft.com/office/powerpoint/2010/main" val="223221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만들기 설명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3197991" y="3471671"/>
            <a:ext cx="4005996" cy="1511495"/>
            <a:chOff x="1475656" y="4943033"/>
            <a:chExt cx="4005996" cy="1511495"/>
          </a:xfrm>
        </p:grpSpPr>
        <p:sp>
          <p:nvSpPr>
            <p:cNvPr id="5" name="직사각형 4"/>
            <p:cNvSpPr/>
            <p:nvPr/>
          </p:nvSpPr>
          <p:spPr>
            <a:xfrm>
              <a:off x="1691680" y="5623531"/>
              <a:ext cx="3789972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600" dirty="0"/>
                <a:t>double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Circle ::  </a:t>
              </a:r>
              <a:r>
                <a:rPr lang="en-US" altLang="ko-KR" sz="1600" dirty="0" err="1"/>
                <a:t>getArea</a:t>
              </a:r>
              <a:r>
                <a:rPr lang="en-US" altLang="ko-KR" sz="1600" dirty="0"/>
                <a:t>() {</a:t>
              </a:r>
            </a:p>
            <a:p>
              <a:pPr defTabSz="180000"/>
              <a:r>
                <a:rPr lang="en-US" altLang="ko-KR" sz="1600" dirty="0"/>
                <a:t>	return 3.14*radius*radius;</a:t>
              </a:r>
            </a:p>
            <a:p>
              <a:pPr defTabSz="180000"/>
              <a:r>
                <a:rPr lang="en-US" altLang="ko-KR" sz="1600" dirty="0"/>
                <a:t>}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763688" y="5589240"/>
              <a:ext cx="648072" cy="35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555776" y="5589240"/>
              <a:ext cx="407958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117988" y="5589240"/>
              <a:ext cx="157868" cy="417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3419872" y="5589240"/>
              <a:ext cx="756084" cy="72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사각형 설명선 13"/>
            <p:cNvSpPr/>
            <p:nvPr/>
          </p:nvSpPr>
          <p:spPr>
            <a:xfrm>
              <a:off x="1475656" y="4943033"/>
              <a:ext cx="792088" cy="405492"/>
            </a:xfrm>
            <a:prstGeom prst="wedgeRoundRectCallout">
              <a:avLst>
                <a:gd name="adj1" fmla="val 29150"/>
                <a:gd name="adj2" fmla="val 10478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함수의 리턴 타입</a:t>
              </a:r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2383933" y="4943033"/>
              <a:ext cx="636158" cy="405492"/>
            </a:xfrm>
            <a:prstGeom prst="wedgeRoundRectCallout">
              <a:avLst>
                <a:gd name="adj1" fmla="val -13979"/>
                <a:gd name="adj2" fmla="val 1031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클래스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3117988" y="4943033"/>
              <a:ext cx="756084" cy="405492"/>
            </a:xfrm>
            <a:prstGeom prst="wedgeRoundRectCallout">
              <a:avLst>
                <a:gd name="adj1" fmla="val -37695"/>
                <a:gd name="adj2" fmla="val 921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범위지정연산자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사각형 설명선 20"/>
            <p:cNvSpPr/>
            <p:nvPr/>
          </p:nvSpPr>
          <p:spPr>
            <a:xfrm>
              <a:off x="3991555" y="4943033"/>
              <a:ext cx="1080120" cy="405492"/>
            </a:xfrm>
            <a:prstGeom prst="wedgeRoundRectCallout">
              <a:avLst>
                <a:gd name="adj1" fmla="val -67366"/>
                <a:gd name="adj2" fmla="val 10002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멤버 함수명과 매개변수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모서리가 둥근 사각형 설명선 35"/>
          <p:cNvSpPr/>
          <p:nvPr/>
        </p:nvSpPr>
        <p:spPr>
          <a:xfrm>
            <a:off x="8140092" y="3074004"/>
            <a:ext cx="2160240" cy="874267"/>
          </a:xfrm>
          <a:prstGeom prst="wedgeRoundRectCallout">
            <a:avLst>
              <a:gd name="adj1" fmla="val -65292"/>
              <a:gd name="adj2" fmla="val -9676"/>
              <a:gd name="adj3" fmla="val 16667"/>
            </a:avLst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클래스 선언과 클래스 구현으로 분리하는 이유는 클래스를 다른 파일에서 활용하기 위함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431704" y="1770037"/>
            <a:ext cx="377228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>
                <a:solidFill>
                  <a:srgbClr val="FF0000"/>
                </a:solidFill>
              </a:rPr>
              <a:t>class</a:t>
            </a:r>
            <a:r>
              <a:rPr lang="en-US" altLang="ko-KR" sz="1600" dirty="0"/>
              <a:t> Circle </a:t>
            </a:r>
            <a:r>
              <a:rPr lang="en-US" altLang="ko-KR" sz="1600" b="1" dirty="0">
                <a:solidFill>
                  <a:srgbClr val="FF0000"/>
                </a:solidFill>
              </a:rPr>
              <a:t>{</a:t>
            </a:r>
          </a:p>
          <a:p>
            <a:pPr defTabSz="180000"/>
            <a:r>
              <a:rPr lang="en-US" altLang="ko-KR" sz="1600" dirty="0">
                <a:solidFill>
                  <a:srgbClr val="0070C0"/>
                </a:solidFill>
              </a:rPr>
              <a:t>public</a:t>
            </a:r>
            <a:r>
              <a:rPr lang="en-US" altLang="ko-KR" sz="1600" dirty="0"/>
              <a:t>: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radius; // </a:t>
            </a:r>
            <a:r>
              <a:rPr lang="ko-KR" altLang="en-US" sz="1600" dirty="0"/>
              <a:t>멤버 변수</a:t>
            </a:r>
            <a:endParaRPr lang="en-US" altLang="ko-KR" sz="1600" dirty="0"/>
          </a:p>
          <a:p>
            <a:pPr defTabSz="180000"/>
            <a:r>
              <a:rPr lang="ko-KR" altLang="en-US" sz="1600" dirty="0"/>
              <a:t>	</a:t>
            </a:r>
            <a:r>
              <a:rPr lang="en-US" altLang="ko-KR" sz="1600" dirty="0"/>
              <a:t>double </a:t>
            </a:r>
            <a:r>
              <a:rPr lang="en-US" altLang="ko-KR" sz="1600" dirty="0" err="1"/>
              <a:t>getArea</a:t>
            </a:r>
            <a:r>
              <a:rPr lang="en-US" altLang="ko-KR" sz="1600" dirty="0"/>
              <a:t>(); // </a:t>
            </a:r>
            <a:r>
              <a:rPr lang="ko-KR" altLang="en-US" sz="1600" dirty="0"/>
              <a:t>멤버 함수</a:t>
            </a:r>
          </a:p>
          <a:p>
            <a:pPr defTabSz="180000"/>
            <a:r>
              <a:rPr lang="en-US" altLang="ko-KR" sz="1600" b="1" dirty="0">
                <a:solidFill>
                  <a:srgbClr val="FF0000"/>
                </a:solidFill>
              </a:rPr>
              <a:t>};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2002682" y="2776543"/>
            <a:ext cx="1314754" cy="316932"/>
          </a:xfrm>
          <a:prstGeom prst="wedgeRoundRectCallout">
            <a:avLst>
              <a:gd name="adj1" fmla="val 62681"/>
              <a:gd name="adj2" fmla="val 92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세미콜론으로 끝남</a:t>
            </a:r>
          </a:p>
        </p:txBody>
      </p:sp>
      <p:sp>
        <p:nvSpPr>
          <p:cNvPr id="33" name="오른쪽 중괄호 32"/>
          <p:cNvSpPr/>
          <p:nvPr/>
        </p:nvSpPr>
        <p:spPr>
          <a:xfrm>
            <a:off x="7203988" y="1770037"/>
            <a:ext cx="333743" cy="1323439"/>
          </a:xfrm>
          <a:prstGeom prst="rightBrace">
            <a:avLst>
              <a:gd name="adj1" fmla="val 79657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4" name="오른쪽 중괄호 33"/>
          <p:cNvSpPr/>
          <p:nvPr/>
        </p:nvSpPr>
        <p:spPr>
          <a:xfrm>
            <a:off x="7194435" y="4180367"/>
            <a:ext cx="347830" cy="802798"/>
          </a:xfrm>
          <a:prstGeom prst="rightBrace">
            <a:avLst>
              <a:gd name="adj1" fmla="val 71165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22109" y="4336834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클래스</a:t>
            </a:r>
            <a:endParaRPr lang="en-US" altLang="ko-KR" sz="1200" dirty="0"/>
          </a:p>
          <a:p>
            <a:r>
              <a:rPr lang="ko-KR" altLang="en-US" sz="1200" dirty="0" err="1"/>
              <a:t>구현부</a:t>
            </a:r>
            <a:endParaRPr lang="en-US" altLang="ko-KR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7493762" y="2366771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클래스</a:t>
            </a:r>
            <a:endParaRPr lang="en-US" altLang="ko-KR" sz="1200" dirty="0"/>
          </a:p>
          <a:p>
            <a:r>
              <a:rPr lang="ko-KR" altLang="en-US" sz="1200" dirty="0" err="1"/>
              <a:t>선언부</a:t>
            </a:r>
            <a:endParaRPr lang="en-US" altLang="ko-KR" sz="1200" dirty="0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3080500" y="1257898"/>
            <a:ext cx="1276558" cy="405492"/>
          </a:xfrm>
          <a:prstGeom prst="wedgeRoundRectCallout">
            <a:avLst>
              <a:gd name="adj1" fmla="val 725"/>
              <a:gd name="adj2" fmla="val 978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클래스의 선언은 </a:t>
            </a:r>
            <a:r>
              <a:rPr lang="en-US" altLang="ko-KR" sz="1000" dirty="0">
                <a:solidFill>
                  <a:schemeClr val="tx1"/>
                </a:solidFill>
              </a:rPr>
              <a:t>class </a:t>
            </a:r>
            <a:r>
              <a:rPr lang="ko-KR" altLang="en-US" sz="1000" dirty="0">
                <a:solidFill>
                  <a:schemeClr val="tx1"/>
                </a:solidFill>
              </a:rPr>
              <a:t>키워드 이용</a:t>
            </a:r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4575637" y="1257898"/>
            <a:ext cx="649362" cy="405492"/>
          </a:xfrm>
          <a:prstGeom prst="wedgeRoundRectCallout">
            <a:avLst>
              <a:gd name="adj1" fmla="val -79826"/>
              <a:gd name="adj2" fmla="val 939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 이름</a:t>
            </a:r>
          </a:p>
        </p:txBody>
      </p:sp>
      <p:sp>
        <p:nvSpPr>
          <p:cNvPr id="40" name="모서리가 둥근 사각형 설명선 39"/>
          <p:cNvSpPr/>
          <p:nvPr/>
        </p:nvSpPr>
        <p:spPr>
          <a:xfrm>
            <a:off x="1568332" y="2073612"/>
            <a:ext cx="1749104" cy="293158"/>
          </a:xfrm>
          <a:prstGeom prst="wedgeRoundRectCallout">
            <a:avLst>
              <a:gd name="adj1" fmla="val 59416"/>
              <a:gd name="adj2" fmla="val 78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멤버에 대한 접근 지정자</a:t>
            </a:r>
          </a:p>
        </p:txBody>
      </p:sp>
    </p:spTree>
    <p:extLst>
      <p:ext uri="{BB962C8B-B14F-4D97-AF65-F5344CB8AC3E}">
        <p14:creationId xmlns:p14="http://schemas.microsoft.com/office/powerpoint/2010/main" val="1208646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 Circle </a:t>
            </a:r>
            <a:r>
              <a:rPr lang="ko-KR" altLang="en-US" dirty="0"/>
              <a:t>클래스의 객체 생성 및 활용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079776" y="1036638"/>
            <a:ext cx="4927191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</a:p>
          <a:p>
            <a:pPr defTabSz="180000"/>
            <a:r>
              <a:rPr lang="en-US" altLang="ko-KR" sz="1200" dirty="0"/>
              <a:t>	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</a:p>
          <a:p>
            <a:pPr defTabSz="180000"/>
            <a:r>
              <a:rPr lang="en-US" altLang="ko-KR" sz="1200" b="1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donut;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donut.radius</a:t>
            </a:r>
            <a:r>
              <a:rPr lang="en-US" altLang="ko-KR" sz="1200" b="1" dirty="0"/>
              <a:t> = 1; </a:t>
            </a:r>
            <a:r>
              <a:rPr lang="en-US" altLang="ko-KR" sz="1200" dirty="0"/>
              <a:t>// donut </a:t>
            </a:r>
            <a:r>
              <a:rPr lang="ko-KR" altLang="en-US" sz="1200" dirty="0"/>
              <a:t>객체의 반지름을 </a:t>
            </a:r>
            <a:r>
              <a:rPr lang="en-US" altLang="ko-KR" sz="1200" dirty="0"/>
              <a:t>1</a:t>
            </a:r>
            <a:r>
              <a:rPr lang="ko-KR" altLang="en-US" sz="1200" dirty="0"/>
              <a:t>로 설정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area = </a:t>
            </a:r>
            <a:r>
              <a:rPr lang="en-US" altLang="ko-KR" sz="1200" b="1" dirty="0" err="1"/>
              <a:t>donut.getArea</a:t>
            </a:r>
            <a:r>
              <a:rPr lang="en-US" altLang="ko-KR" sz="1200" b="1" dirty="0"/>
              <a:t>();</a:t>
            </a:r>
            <a:r>
              <a:rPr lang="en-US" altLang="ko-KR" sz="1200" dirty="0"/>
              <a:t> // donut </a:t>
            </a:r>
            <a:r>
              <a:rPr lang="ko-KR" altLang="en-US" sz="1200" dirty="0"/>
              <a:t>객체의 면적 알아내기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"donut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Circle pizza;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pizza.radius</a:t>
            </a:r>
            <a:r>
              <a:rPr lang="en-US" altLang="ko-KR" sz="1200" b="1" dirty="0"/>
              <a:t> = 30; </a:t>
            </a:r>
            <a:r>
              <a:rPr lang="en-US" altLang="ko-KR" sz="1200" dirty="0"/>
              <a:t>// pizza </a:t>
            </a:r>
            <a:r>
              <a:rPr lang="ko-KR" altLang="en-US" sz="1200" dirty="0"/>
              <a:t>객체의 반지름을 </a:t>
            </a:r>
            <a:r>
              <a:rPr lang="en-US" altLang="ko-KR" sz="1200" dirty="0"/>
              <a:t>30</a:t>
            </a:r>
            <a:r>
              <a:rPr lang="ko-KR" altLang="en-US" sz="1200" dirty="0"/>
              <a:t>으로 설정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area = </a:t>
            </a:r>
            <a:r>
              <a:rPr lang="en-US" altLang="ko-KR" sz="1200" b="1" dirty="0" err="1"/>
              <a:t>pizza.getArea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pizza </a:t>
            </a:r>
            <a:r>
              <a:rPr lang="ko-KR" altLang="en-US" sz="1200" dirty="0"/>
              <a:t>객체의 면적 알아내기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"pizza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b="1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528318" y="3553998"/>
            <a:ext cx="1225255" cy="312396"/>
          </a:xfrm>
          <a:prstGeom prst="wedgeRoundRectCallout">
            <a:avLst>
              <a:gd name="adj1" fmla="val 100691"/>
              <a:gd name="adj2" fmla="val 246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</a:t>
            </a:r>
            <a:r>
              <a:rPr lang="en-US" altLang="ko-KR" sz="1000" dirty="0">
                <a:solidFill>
                  <a:schemeClr val="tx1"/>
                </a:solidFill>
              </a:rPr>
              <a:t>donut </a:t>
            </a:r>
            <a:r>
              <a:rPr lang="ko-KR" altLang="en-US" sz="10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310221" y="3914038"/>
            <a:ext cx="1049472" cy="312396"/>
          </a:xfrm>
          <a:prstGeom prst="wedgeRoundRectCallout">
            <a:avLst>
              <a:gd name="adj1" fmla="val 131934"/>
              <a:gd name="adj2" fmla="val -3769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donut</a:t>
            </a:r>
            <a:r>
              <a:rPr lang="ko-KR" altLang="en-US" sz="1000" dirty="0">
                <a:solidFill>
                  <a:schemeClr val="tx1"/>
                </a:solidFill>
              </a:rPr>
              <a:t>의 멤버 변수 접근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312483" y="4346086"/>
            <a:ext cx="1049472" cy="312396"/>
          </a:xfrm>
          <a:prstGeom prst="wedgeRoundRectCallout">
            <a:avLst>
              <a:gd name="adj1" fmla="val 135968"/>
              <a:gd name="adj2" fmla="val -1108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donut</a:t>
            </a:r>
            <a:r>
              <a:rPr lang="ko-KR" altLang="en-US" sz="1000" dirty="0">
                <a:solidFill>
                  <a:schemeClr val="tx1"/>
                </a:solidFill>
              </a:rPr>
              <a:t>의 멤버 함수 호출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079776" y="5759549"/>
            <a:ext cx="4927191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3.14</a:t>
            </a:r>
          </a:p>
          <a:p>
            <a:r>
              <a:rPr lang="en-US" altLang="ko-KR" sz="1200" dirty="0"/>
              <a:t>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2826</a:t>
            </a:r>
            <a:endParaRPr lang="ko-KR" altLang="en-US" sz="120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920806" y="1940500"/>
            <a:ext cx="973623" cy="312396"/>
          </a:xfrm>
          <a:prstGeom prst="wedgeRoundRectCallout">
            <a:avLst>
              <a:gd name="adj1" fmla="val -100611"/>
              <a:gd name="adj2" fmla="val -4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 err="1">
                <a:solidFill>
                  <a:schemeClr val="tx1"/>
                </a:solidFill>
              </a:rPr>
              <a:t>선언부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935578" y="2876923"/>
            <a:ext cx="973623" cy="312396"/>
          </a:xfrm>
          <a:prstGeom prst="wedgeRoundRectCallout">
            <a:avLst>
              <a:gd name="adj1" fmla="val -105910"/>
              <a:gd name="adj2" fmla="val 106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 err="1">
                <a:solidFill>
                  <a:schemeClr val="tx1"/>
                </a:solidFill>
              </a:rPr>
              <a:t>구현부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오른쪽 중괄호 2"/>
          <p:cNvSpPr/>
          <p:nvPr/>
        </p:nvSpPr>
        <p:spPr>
          <a:xfrm>
            <a:off x="6056709" y="1687329"/>
            <a:ext cx="288032" cy="792088"/>
          </a:xfrm>
          <a:prstGeom prst="rightBrace">
            <a:avLst>
              <a:gd name="adj1" fmla="val 332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중괄호 13"/>
          <p:cNvSpPr/>
          <p:nvPr/>
        </p:nvSpPr>
        <p:spPr>
          <a:xfrm>
            <a:off x="6056709" y="2767450"/>
            <a:ext cx="288032" cy="531345"/>
          </a:xfrm>
          <a:prstGeom prst="rightBrace">
            <a:avLst>
              <a:gd name="adj1" fmla="val 332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042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생성 및 활용 설명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이름 및 객체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sz="1200" dirty="0"/>
          </a:p>
          <a:p>
            <a:endParaRPr lang="en-US" altLang="ko-KR" dirty="0"/>
          </a:p>
          <a:p>
            <a:r>
              <a:rPr lang="ko-KR" altLang="en-US" dirty="0"/>
              <a:t>객체의 멤버 변수 접근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" dirty="0"/>
          </a:p>
          <a:p>
            <a:r>
              <a:rPr lang="ko-KR" altLang="en-US" dirty="0"/>
              <a:t>객체의 멤버 함수 접근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640194" y="1712805"/>
            <a:ext cx="684018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Circle  donut; // </a:t>
            </a:r>
            <a:r>
              <a:rPr lang="ko-KR" altLang="en-US" sz="1600" dirty="0"/>
              <a:t>이름이 </a:t>
            </a:r>
            <a:r>
              <a:rPr lang="en-US" altLang="ko-KR" sz="1600" dirty="0"/>
              <a:t>donut </a:t>
            </a:r>
            <a:r>
              <a:rPr lang="ko-KR" altLang="en-US" sz="1600" dirty="0"/>
              <a:t>인 </a:t>
            </a:r>
            <a:r>
              <a:rPr lang="en-US" altLang="ko-KR" sz="1600" dirty="0"/>
              <a:t>Circle </a:t>
            </a:r>
            <a:r>
              <a:rPr lang="ko-KR" altLang="en-US" sz="1600" dirty="0"/>
              <a:t>타입의 객체 생성</a:t>
            </a:r>
            <a:endParaRPr lang="en-US" altLang="ko-KR" sz="16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372826" y="2072845"/>
            <a:ext cx="566131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사각형 설명선 6"/>
          <p:cNvSpPr/>
          <p:nvPr/>
        </p:nvSpPr>
        <p:spPr>
          <a:xfrm>
            <a:off x="3785468" y="2284400"/>
            <a:ext cx="870372" cy="288032"/>
          </a:xfrm>
          <a:prstGeom prst="wedgeRoundRectCallout">
            <a:avLst>
              <a:gd name="adj1" fmla="val -48384"/>
              <a:gd name="adj2" fmla="val -1178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450826" y="2285256"/>
            <a:ext cx="1080120" cy="351656"/>
          </a:xfrm>
          <a:prstGeom prst="wedgeRoundRectCallout">
            <a:avLst>
              <a:gd name="adj1" fmla="val -21556"/>
              <a:gd name="adj2" fmla="val -1097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객체의 타입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 이름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655875" y="2072845"/>
            <a:ext cx="60893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677137" y="5366155"/>
            <a:ext cx="6912768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double area = </a:t>
            </a:r>
            <a:r>
              <a:rPr lang="en-US" altLang="ko-KR" sz="1600" dirty="0" err="1"/>
              <a:t>donut</a:t>
            </a:r>
            <a:r>
              <a:rPr lang="en-US" altLang="ko-KR" sz="1600" b="1" dirty="0" err="1"/>
              <a:t>.</a:t>
            </a:r>
            <a:r>
              <a:rPr lang="en-US" altLang="ko-KR" sz="1600" dirty="0" err="1"/>
              <a:t>getArea</a:t>
            </a:r>
            <a:r>
              <a:rPr lang="en-US" altLang="ko-KR" sz="1600" dirty="0"/>
              <a:t>(); //donut </a:t>
            </a:r>
            <a:r>
              <a:rPr lang="ko-KR" altLang="en-US" sz="1600" dirty="0"/>
              <a:t>객체의</a:t>
            </a:r>
            <a:r>
              <a:rPr lang="en-US" altLang="ko-KR" sz="1600" dirty="0"/>
              <a:t> </a:t>
            </a:r>
            <a:r>
              <a:rPr lang="ko-KR" altLang="en-US" sz="1600" dirty="0"/>
              <a:t>면적 알아내기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639616" y="3284984"/>
            <a:ext cx="68407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err="1"/>
              <a:t>donut</a:t>
            </a:r>
            <a:r>
              <a:rPr lang="en-US" altLang="ko-KR" sz="1600" b="1" dirty="0" err="1"/>
              <a:t>.</a:t>
            </a:r>
            <a:r>
              <a:rPr lang="en-US" altLang="ko-KR" sz="1600" dirty="0" err="1"/>
              <a:t>radius</a:t>
            </a:r>
            <a:r>
              <a:rPr lang="en-US" altLang="ko-KR" sz="1600" dirty="0"/>
              <a:t> = 1; // donut </a:t>
            </a:r>
            <a:r>
              <a:rPr lang="ko-KR" altLang="en-US" sz="1600" dirty="0"/>
              <a:t>객체의 </a:t>
            </a:r>
            <a:r>
              <a:rPr lang="en-US" altLang="ko-KR" sz="1600" dirty="0"/>
              <a:t>radius </a:t>
            </a:r>
            <a:r>
              <a:rPr lang="ko-KR" altLang="en-US" sz="1600" dirty="0"/>
              <a:t>멤버 값을 </a:t>
            </a:r>
            <a:r>
              <a:rPr lang="en-US" altLang="ko-KR" sz="1600" dirty="0"/>
              <a:t>1</a:t>
            </a:r>
            <a:r>
              <a:rPr lang="ko-KR" altLang="en-US" sz="1600" dirty="0"/>
              <a:t>로 설정</a:t>
            </a: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4309072" y="3877056"/>
            <a:ext cx="831230" cy="288032"/>
          </a:xfrm>
          <a:prstGeom prst="wedgeRoundRectCallout">
            <a:avLst>
              <a:gd name="adj1" fmla="val -95832"/>
              <a:gd name="adj2" fmla="val -1178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멤버 변수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2063552" y="3861049"/>
            <a:ext cx="792088" cy="275869"/>
          </a:xfrm>
          <a:prstGeom prst="wedgeRoundRectCallout">
            <a:avLst>
              <a:gd name="adj1" fmla="val 51984"/>
              <a:gd name="adj2" fmla="val -1159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2701586" y="3657187"/>
            <a:ext cx="47866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359696" y="3661214"/>
            <a:ext cx="579260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사각형 설명선 35"/>
          <p:cNvSpPr/>
          <p:nvPr/>
        </p:nvSpPr>
        <p:spPr>
          <a:xfrm>
            <a:off x="2940920" y="4064134"/>
            <a:ext cx="1332148" cy="347877"/>
          </a:xfrm>
          <a:prstGeom prst="wedgeRoundRectCallout">
            <a:avLst>
              <a:gd name="adj1" fmla="val -24066"/>
              <a:gd name="adj2" fmla="val -1820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이름과 멤버 사이에 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연산자</a:t>
            </a:r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5629465" y="5914835"/>
            <a:ext cx="1070984" cy="288032"/>
          </a:xfrm>
          <a:prstGeom prst="wedgeRoundRectCallout">
            <a:avLst>
              <a:gd name="adj1" fmla="val -95895"/>
              <a:gd name="adj2" fmla="val -1237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함수 호출</a:t>
            </a: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3669964" y="5914835"/>
            <a:ext cx="792088" cy="275869"/>
          </a:xfrm>
          <a:prstGeom prst="wedgeRoundRectCallout">
            <a:avLst>
              <a:gd name="adj1" fmla="val 23124"/>
              <a:gd name="adj2" fmla="val -1097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4163603" y="5710974"/>
            <a:ext cx="52975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837377" y="5704709"/>
            <a:ext cx="792088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사각형 설명선 35">
            <a:extLst>
              <a:ext uri="{FF2B5EF4-FFF2-40B4-BE49-F238E27FC236}">
                <a16:creationId xmlns:a16="http://schemas.microsoft.com/office/drawing/2014/main" id="{AF1C133F-8324-44A8-B8F9-E6243747EDF8}"/>
              </a:ext>
            </a:extLst>
          </p:cNvPr>
          <p:cNvSpPr/>
          <p:nvPr/>
        </p:nvSpPr>
        <p:spPr>
          <a:xfrm>
            <a:off x="4428482" y="6125154"/>
            <a:ext cx="1332148" cy="347877"/>
          </a:xfrm>
          <a:prstGeom prst="wedgeRoundRectCallout">
            <a:avLst>
              <a:gd name="adj1" fmla="val -24066"/>
              <a:gd name="adj2" fmla="val -1820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이름과 멤버 사이에 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1144930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이름과 생성</a:t>
            </a:r>
            <a:r>
              <a:rPr lang="en-US" altLang="ko-KR" dirty="0"/>
              <a:t>, </a:t>
            </a:r>
            <a:r>
              <a:rPr lang="ko-KR" altLang="en-US" dirty="0"/>
              <a:t>접근 과정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036638"/>
            <a:ext cx="7416824" cy="496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333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3-2(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– Rectangle </a:t>
            </a:r>
            <a:r>
              <a:rPr lang="ko-KR" altLang="en-US" dirty="0"/>
              <a:t>클래스 만들기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9536" y="1073193"/>
            <a:ext cx="835292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다음 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main() 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함수가 잘 작동하도록 너비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(width)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와 높이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(height)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를 가지고 면적 계산 기능을 가진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Rectangle 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클래스를 작성하고 전체 프로그램을 완성하라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.</a:t>
            </a:r>
            <a:endParaRPr lang="ko-KR" altLang="en-US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62753" y="2276872"/>
            <a:ext cx="6264696" cy="25317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>
              <a:lnSpc>
                <a:spcPct val="150000"/>
              </a:lnSpc>
            </a:pPr>
            <a:r>
              <a:rPr lang="en-US" altLang="ko-KR" dirty="0" err="1"/>
              <a:t>int</a:t>
            </a:r>
            <a:r>
              <a:rPr lang="en-US" altLang="ko-KR" dirty="0"/>
              <a:t> main() {</a:t>
            </a:r>
          </a:p>
          <a:p>
            <a:pPr defTabSz="180000">
              <a:lnSpc>
                <a:spcPct val="150000"/>
              </a:lnSpc>
            </a:pPr>
            <a:r>
              <a:rPr lang="en-US" altLang="ko-KR" dirty="0"/>
              <a:t>	Rectangle </a:t>
            </a:r>
            <a:r>
              <a:rPr lang="en-US" altLang="ko-KR" dirty="0" err="1"/>
              <a:t>rect</a:t>
            </a:r>
            <a:r>
              <a:rPr lang="en-US" altLang="ko-KR" dirty="0"/>
              <a:t>;</a:t>
            </a:r>
          </a:p>
          <a:p>
            <a:pPr defTabSz="180000"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en-US" altLang="ko-KR" dirty="0" err="1"/>
              <a:t>rect.width</a:t>
            </a:r>
            <a:r>
              <a:rPr lang="en-US" altLang="ko-KR" dirty="0"/>
              <a:t> = 3;</a:t>
            </a:r>
          </a:p>
          <a:p>
            <a:pPr defTabSz="180000"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en-US" altLang="ko-KR" dirty="0" err="1"/>
              <a:t>rect.height</a:t>
            </a:r>
            <a:r>
              <a:rPr lang="en-US" altLang="ko-KR" dirty="0"/>
              <a:t> = 5;</a:t>
            </a:r>
          </a:p>
          <a:p>
            <a:pPr defTabSz="180000"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en-US" altLang="ko-KR" dirty="0" err="1"/>
              <a:t>cout</a:t>
            </a:r>
            <a:r>
              <a:rPr lang="en-US" altLang="ko-KR" dirty="0"/>
              <a:t> &lt;&lt; "</a:t>
            </a:r>
            <a:r>
              <a:rPr lang="ko-KR" altLang="en-US" dirty="0"/>
              <a:t>사각형의 면적은 </a:t>
            </a:r>
            <a:r>
              <a:rPr lang="en-US" altLang="ko-KR" dirty="0"/>
              <a:t>" &lt;&lt; </a:t>
            </a:r>
            <a:r>
              <a:rPr lang="en-US" altLang="ko-KR" dirty="0" err="1"/>
              <a:t>rect.getArea</a:t>
            </a:r>
            <a:r>
              <a:rPr lang="en-US" altLang="ko-KR" dirty="0"/>
              <a:t>() &lt;&lt; </a:t>
            </a:r>
            <a:r>
              <a:rPr lang="en-US" altLang="ko-KR" dirty="0" err="1"/>
              <a:t>endl</a:t>
            </a:r>
            <a:r>
              <a:rPr lang="en-US" altLang="ko-KR" dirty="0"/>
              <a:t>;</a:t>
            </a:r>
          </a:p>
          <a:p>
            <a:pPr algn="just" defTabSz="180000">
              <a:lnSpc>
                <a:spcPct val="150000"/>
              </a:lnSpc>
            </a:pP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762753" y="4988655"/>
            <a:ext cx="1765227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사각형의 면적은 </a:t>
            </a:r>
            <a:r>
              <a:rPr lang="en-US" altLang="ko-KR" sz="1400" dirty="0"/>
              <a:t>15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47629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3-2(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  <a:r>
              <a:rPr lang="ko-KR" altLang="en-US" dirty="0"/>
              <a:t> 정답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95600" y="1002043"/>
            <a:ext cx="5184576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#include &lt;</a:t>
            </a:r>
            <a:r>
              <a:rPr lang="en-US" altLang="ko-KR" sz="1600" dirty="0" err="1"/>
              <a:t>iostream</a:t>
            </a:r>
            <a:r>
              <a:rPr lang="en-US" altLang="ko-KR" sz="1600" dirty="0"/>
              <a:t>&gt; </a:t>
            </a:r>
          </a:p>
          <a:p>
            <a:pPr defTabSz="180000"/>
            <a:r>
              <a:rPr lang="en-US" altLang="ko-KR" sz="1600" dirty="0"/>
              <a:t>using namespace 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; 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b="1" dirty="0"/>
              <a:t>class Rectangle { </a:t>
            </a:r>
            <a:r>
              <a:rPr lang="en-US" altLang="ko-KR" sz="1600" dirty="0"/>
              <a:t>// Rectangle </a:t>
            </a:r>
            <a:r>
              <a:rPr lang="ko-KR" altLang="en-US" sz="1600" dirty="0"/>
              <a:t>클래스 </a:t>
            </a:r>
            <a:r>
              <a:rPr lang="ko-KR" altLang="en-US" sz="1600" dirty="0" err="1"/>
              <a:t>선언부</a:t>
            </a:r>
            <a:endParaRPr lang="en-US" altLang="ko-KR" sz="1600" dirty="0"/>
          </a:p>
          <a:p>
            <a:pPr defTabSz="180000"/>
            <a:r>
              <a:rPr lang="en-US" altLang="ko-KR" sz="1600" b="1" dirty="0"/>
              <a:t>public:</a:t>
            </a:r>
          </a:p>
          <a:p>
            <a:pPr defTabSz="180000"/>
            <a:r>
              <a:rPr lang="en-US" altLang="ko-KR" sz="1600" b="1" dirty="0"/>
              <a:t>	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width; </a:t>
            </a:r>
            <a:endParaRPr lang="ko-KR" altLang="en-US" sz="1600" b="1" dirty="0"/>
          </a:p>
          <a:p>
            <a:pPr defTabSz="180000"/>
            <a:r>
              <a:rPr lang="ko-KR" altLang="en-US" sz="1600" b="1" dirty="0"/>
              <a:t>	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height;</a:t>
            </a:r>
          </a:p>
          <a:p>
            <a:pPr defTabSz="180000"/>
            <a:r>
              <a:rPr lang="en-US" altLang="ko-KR" sz="1600" b="1" dirty="0"/>
              <a:t>	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getArea</a:t>
            </a:r>
            <a:r>
              <a:rPr lang="en-US" altLang="ko-KR" sz="1600" b="1" dirty="0"/>
              <a:t>(); </a:t>
            </a:r>
            <a:r>
              <a:rPr lang="en-US" altLang="ko-KR" sz="1600" dirty="0"/>
              <a:t>// </a:t>
            </a:r>
            <a:r>
              <a:rPr lang="ko-KR" altLang="en-US" sz="1600" dirty="0"/>
              <a:t>면적을 계산하여 </a:t>
            </a:r>
            <a:r>
              <a:rPr lang="ko-KR" altLang="en-US" sz="1600" dirty="0" err="1"/>
              <a:t>리턴하는</a:t>
            </a:r>
            <a:r>
              <a:rPr lang="ko-KR" altLang="en-US" sz="1600" dirty="0"/>
              <a:t> 함수</a:t>
            </a:r>
          </a:p>
          <a:p>
            <a:pPr defTabSz="180000"/>
            <a:r>
              <a:rPr lang="en-US" altLang="ko-KR" sz="1600" b="1" dirty="0"/>
              <a:t>};</a:t>
            </a:r>
          </a:p>
          <a:p>
            <a:pPr defTabSz="180000"/>
            <a:endParaRPr lang="en-US" altLang="ko-KR" sz="1600" b="1" dirty="0"/>
          </a:p>
          <a:p>
            <a:pPr defTabSz="180000"/>
            <a:r>
              <a:rPr lang="en-US" altLang="ko-KR" sz="1600" b="1" dirty="0" err="1"/>
              <a:t>int</a:t>
            </a:r>
            <a:r>
              <a:rPr lang="en-US" altLang="ko-KR" sz="1600" b="1" dirty="0"/>
              <a:t> Rectangle::</a:t>
            </a:r>
            <a:r>
              <a:rPr lang="en-US" altLang="ko-KR" sz="1600" b="1" dirty="0" err="1"/>
              <a:t>getArea</a:t>
            </a:r>
            <a:r>
              <a:rPr lang="en-US" altLang="ko-KR" sz="1600" b="1" dirty="0"/>
              <a:t>() { </a:t>
            </a:r>
            <a:r>
              <a:rPr lang="en-US" altLang="ko-KR" sz="1600" dirty="0"/>
              <a:t>// Rectangle </a:t>
            </a:r>
            <a:r>
              <a:rPr lang="ko-KR" altLang="en-US" sz="1600" dirty="0"/>
              <a:t>클래스 </a:t>
            </a:r>
            <a:r>
              <a:rPr lang="ko-KR" altLang="en-US" sz="1600" dirty="0" err="1"/>
              <a:t>구현부</a:t>
            </a:r>
            <a:endParaRPr lang="ko-KR" altLang="en-US" sz="1600" b="1" dirty="0"/>
          </a:p>
          <a:p>
            <a:pPr defTabSz="180000"/>
            <a:r>
              <a:rPr lang="ko-KR" altLang="en-US" sz="1600" b="1" dirty="0"/>
              <a:t>	</a:t>
            </a:r>
            <a:r>
              <a:rPr lang="en-US" altLang="ko-KR" sz="1600" b="1" dirty="0"/>
              <a:t>return width*height;</a:t>
            </a:r>
          </a:p>
          <a:p>
            <a:pPr defTabSz="180000"/>
            <a:r>
              <a:rPr lang="en-US" altLang="ko-KR" sz="1600" b="1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main() {</a:t>
            </a:r>
          </a:p>
          <a:p>
            <a:pPr defTabSz="180000"/>
            <a:r>
              <a:rPr lang="en-US" altLang="ko-KR" sz="1600" dirty="0"/>
              <a:t>	Rectangle </a:t>
            </a:r>
            <a:r>
              <a:rPr lang="en-US" altLang="ko-KR" sz="1600" dirty="0" err="1"/>
              <a:t>rect</a:t>
            </a:r>
            <a:r>
              <a:rPr lang="en-US" altLang="ko-KR" sz="1600" dirty="0"/>
              <a:t>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rect.width</a:t>
            </a:r>
            <a:r>
              <a:rPr lang="en-US" altLang="ko-KR" sz="1600" dirty="0"/>
              <a:t> = 3;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rect.height</a:t>
            </a:r>
            <a:r>
              <a:rPr lang="en-US" altLang="ko-KR" sz="1600" dirty="0"/>
              <a:t> = 5;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cout</a:t>
            </a:r>
            <a:r>
              <a:rPr lang="en-US" altLang="ko-KR" sz="1600" dirty="0"/>
              <a:t> &lt;&lt; "</a:t>
            </a:r>
            <a:r>
              <a:rPr lang="ko-KR" altLang="en-US" sz="1600" dirty="0"/>
              <a:t>사각형의 면적은 </a:t>
            </a:r>
            <a:r>
              <a:rPr lang="en-US" altLang="ko-KR" sz="1600" dirty="0"/>
              <a:t>" &lt;&lt; </a:t>
            </a:r>
            <a:r>
              <a:rPr lang="en-US" altLang="ko-KR" sz="1600" dirty="0" err="1"/>
              <a:t>rect.getArea</a:t>
            </a:r>
            <a:r>
              <a:rPr lang="en-US" altLang="ko-KR" sz="1600" dirty="0"/>
              <a:t>() &lt;&lt; </a:t>
            </a:r>
            <a:r>
              <a:rPr lang="en-US" altLang="ko-KR" sz="1600" dirty="0" err="1"/>
              <a:t>endl</a:t>
            </a:r>
            <a:r>
              <a:rPr lang="en-US" altLang="ko-KR" sz="1600" dirty="0"/>
              <a:t>;</a:t>
            </a:r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7824192" y="5926468"/>
            <a:ext cx="2490821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사각형의 면적은 </a:t>
            </a:r>
            <a:r>
              <a:rPr lang="en-US" altLang="ko-KR" sz="1600" dirty="0"/>
              <a:t>15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4960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여기서 잠깐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775520" y="1196752"/>
            <a:ext cx="9217024" cy="4464496"/>
          </a:xfrm>
        </p:spPr>
        <p:txBody>
          <a:bodyPr/>
          <a:lstStyle/>
          <a:p>
            <a:r>
              <a:rPr lang="ko-KR" altLang="en-US" dirty="0"/>
              <a:t>전처리기 </a:t>
            </a:r>
            <a:r>
              <a:rPr lang="en-US" altLang="ko-KR" dirty="0"/>
              <a:t>(preprocessor)</a:t>
            </a:r>
          </a:p>
          <a:p>
            <a:pPr lvl="1"/>
            <a:r>
              <a:rPr lang="en-US" altLang="ko-KR" dirty="0"/>
              <a:t>C++</a:t>
            </a:r>
            <a:r>
              <a:rPr lang="ko-KR" altLang="en-US" dirty="0"/>
              <a:t> 프로그램을 컴파일하기 전에 소스 프로그램을 가공하여 컴파일러가 실제로 번역할 소스 프로그램을 만드는 것</a:t>
            </a:r>
            <a:endParaRPr lang="en-US" altLang="ko-KR" dirty="0"/>
          </a:p>
          <a:p>
            <a:pPr lvl="1"/>
            <a:r>
              <a:rPr lang="ko-KR" altLang="en-US" dirty="0"/>
              <a:t>전처리기 지시어 </a:t>
            </a:r>
            <a:r>
              <a:rPr lang="en-US" altLang="ko-KR" dirty="0">
                <a:sym typeface="Wingdings" panose="05000000000000000000" pitchFamily="2" charset="2"/>
              </a:rPr>
              <a:t> “#” </a:t>
            </a:r>
            <a:r>
              <a:rPr lang="ko-KR" altLang="en-US" dirty="0">
                <a:sym typeface="Wingdings" panose="05000000000000000000" pitchFamily="2" charset="2"/>
              </a:rPr>
              <a:t>로 시작함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전처리기 지시어 문장은 한 행에 한 개의 문장만 작성함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대표적인 선행처리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헤더파일 삽입 </a:t>
            </a:r>
            <a:r>
              <a:rPr lang="en-US" altLang="ko-KR" dirty="0">
                <a:sym typeface="Wingdings" panose="05000000000000000000" pitchFamily="2" charset="2"/>
              </a:rPr>
              <a:t>: #include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매크로 선언 및 해제 </a:t>
            </a:r>
            <a:r>
              <a:rPr lang="en-US" altLang="ko-KR" dirty="0">
                <a:sym typeface="Wingdings" panose="05000000000000000000" pitchFamily="2" charset="2"/>
              </a:rPr>
              <a:t>: #define, #undef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조건부 컴파일 </a:t>
            </a:r>
            <a:r>
              <a:rPr lang="en-US" altLang="ko-KR" dirty="0">
                <a:sym typeface="Wingdings" panose="05000000000000000000" pitchFamily="2" charset="2"/>
              </a:rPr>
              <a:t>: #if, #ifdef, #ifndef</a:t>
            </a:r>
            <a:endParaRPr lang="en-US" altLang="ko-K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1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 복습 </a:t>
            </a:r>
            <a:r>
              <a:rPr lang="en-US" altLang="ko-KR" dirty="0"/>
              <a:t>(</a:t>
            </a:r>
            <a:r>
              <a:rPr lang="ko-KR" altLang="en-US" dirty="0"/>
              <a:t>실습문제 풀이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649073" y="1124744"/>
            <a:ext cx="9217024" cy="720080"/>
          </a:xfrm>
        </p:spPr>
        <p:txBody>
          <a:bodyPr/>
          <a:lstStyle/>
          <a:p>
            <a:pPr marL="269875" indent="-269875">
              <a:lnSpc>
                <a:spcPct val="150000"/>
              </a:lnSpc>
              <a:buNone/>
            </a:pPr>
            <a:r>
              <a:rPr lang="en-US" altLang="ko-KR" b="0" dirty="0"/>
              <a:t>1. </a:t>
            </a:r>
            <a:r>
              <a:rPr lang="en-US" altLang="ko-KR" b="0" dirty="0" err="1"/>
              <a:t>cout</a:t>
            </a:r>
            <a:r>
              <a:rPr lang="ko-KR" altLang="en-US" b="0" dirty="0"/>
              <a:t>와 </a:t>
            </a:r>
            <a:r>
              <a:rPr lang="en-US" altLang="ko-KR" b="0" dirty="0"/>
              <a:t>&lt;&lt; </a:t>
            </a:r>
            <a:r>
              <a:rPr lang="ko-KR" altLang="en-US" b="0" dirty="0"/>
              <a:t>연산자를 이용하여</a:t>
            </a:r>
            <a:r>
              <a:rPr lang="en-US" altLang="ko-KR" b="0" dirty="0"/>
              <a:t>, 1~100</a:t>
            </a:r>
            <a:r>
              <a:rPr lang="ko-KR" altLang="en-US" b="0" dirty="0"/>
              <a:t>까지의 정수를 다음과 같이 </a:t>
            </a:r>
            <a:r>
              <a:rPr lang="ko-KR" altLang="en-US" b="0" dirty="0" err="1"/>
              <a:t>한줄에</a:t>
            </a:r>
            <a:r>
              <a:rPr lang="ko-KR" altLang="en-US" b="0" dirty="0"/>
              <a:t> </a:t>
            </a:r>
            <a:r>
              <a:rPr lang="en-US" altLang="ko-KR" b="0" dirty="0"/>
              <a:t>10</a:t>
            </a:r>
            <a:r>
              <a:rPr lang="ko-KR" altLang="en-US" b="0" dirty="0"/>
              <a:t>개씩 출력하라</a:t>
            </a:r>
            <a:r>
              <a:rPr lang="en-US" altLang="ko-KR" b="0" dirty="0"/>
              <a:t>. </a:t>
            </a:r>
            <a:r>
              <a:rPr lang="ko-KR" altLang="en-US" b="0" dirty="0"/>
              <a:t>각 정수는 탭으로 분리하여 출력한다</a:t>
            </a:r>
            <a:r>
              <a:rPr lang="en-US" altLang="ko-KR" b="0" dirty="0"/>
              <a:t>.</a:t>
            </a:r>
            <a:r>
              <a:rPr lang="ko-KR" altLang="en-US" b="0" dirty="0"/>
              <a:t> </a:t>
            </a:r>
            <a:endParaRPr lang="en-US" altLang="ko-KR" b="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935773-DC6A-400E-AE64-5C0AE3AF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2636912"/>
            <a:ext cx="6477399" cy="2256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7416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 복습 </a:t>
            </a:r>
            <a:r>
              <a:rPr lang="en-US" altLang="ko-KR" dirty="0"/>
              <a:t>(</a:t>
            </a:r>
            <a:r>
              <a:rPr lang="ko-KR" altLang="en-US" dirty="0"/>
              <a:t>실습문제 풀이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649073" y="1124744"/>
            <a:ext cx="9217024" cy="720080"/>
          </a:xfrm>
        </p:spPr>
        <p:txBody>
          <a:bodyPr/>
          <a:lstStyle/>
          <a:p>
            <a:pPr marL="269875" indent="-269875">
              <a:lnSpc>
                <a:spcPct val="150000"/>
              </a:lnSpc>
              <a:buNone/>
            </a:pPr>
            <a:r>
              <a:rPr lang="en-US" altLang="ko-KR" b="0" dirty="0"/>
              <a:t>2. </a:t>
            </a:r>
            <a:r>
              <a:rPr lang="en-US" altLang="ko-KR" b="0" dirty="0" err="1"/>
              <a:t>cout</a:t>
            </a:r>
            <a:r>
              <a:rPr lang="ko-KR" altLang="en-US" b="0" dirty="0"/>
              <a:t>와 </a:t>
            </a:r>
            <a:r>
              <a:rPr lang="en-US" altLang="ko-KR" b="0" dirty="0"/>
              <a:t>&lt;&lt; </a:t>
            </a:r>
            <a:r>
              <a:rPr lang="ko-KR" altLang="en-US" b="0" dirty="0"/>
              <a:t>연산자를 이용하여</a:t>
            </a:r>
            <a:r>
              <a:rPr lang="en-US" altLang="ko-KR" b="0" dirty="0"/>
              <a:t>, </a:t>
            </a:r>
            <a:r>
              <a:rPr lang="ko-KR" altLang="en-US" b="0" dirty="0"/>
              <a:t>다음과 같이 구구단을 출력하는 프로그램을 작성하라</a:t>
            </a:r>
            <a:r>
              <a:rPr lang="en-US" altLang="ko-KR" b="0" dirty="0"/>
              <a:t>.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A8BB25-623A-428B-9C55-4438ED7B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2492896"/>
            <a:ext cx="6620222" cy="23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52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 복습 </a:t>
            </a:r>
            <a:r>
              <a:rPr lang="en-US" altLang="ko-KR" dirty="0"/>
              <a:t>(</a:t>
            </a:r>
            <a:r>
              <a:rPr lang="ko-KR" altLang="en-US" dirty="0"/>
              <a:t>실습문제 풀이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649073" y="1124744"/>
            <a:ext cx="9217024" cy="3384376"/>
          </a:xfrm>
        </p:spPr>
        <p:txBody>
          <a:bodyPr/>
          <a:lstStyle/>
          <a:p>
            <a:pPr marL="269875" indent="-269875">
              <a:lnSpc>
                <a:spcPct val="150000"/>
              </a:lnSpc>
              <a:buNone/>
            </a:pPr>
            <a:r>
              <a:rPr lang="en-US" altLang="ko-KR" b="0" dirty="0"/>
              <a:t>3. </a:t>
            </a:r>
            <a:r>
              <a:rPr lang="ko-KR" altLang="en-US" b="0" dirty="0"/>
              <a:t>키보드로부터 두 개의 정수를 읽어 큰 수를 화면에 출력하라</a:t>
            </a:r>
            <a:r>
              <a:rPr lang="en-US" altLang="ko-KR" b="0" dirty="0"/>
              <a:t>.</a:t>
            </a:r>
          </a:p>
          <a:p>
            <a:pPr marL="269875" indent="-269875">
              <a:lnSpc>
                <a:spcPct val="150000"/>
              </a:lnSpc>
              <a:buNone/>
            </a:pPr>
            <a:endParaRPr lang="en-US" altLang="ko-KR" b="0" dirty="0"/>
          </a:p>
          <a:p>
            <a:pPr marL="269875" indent="-269875">
              <a:lnSpc>
                <a:spcPct val="150000"/>
              </a:lnSpc>
              <a:buNone/>
            </a:pPr>
            <a:endParaRPr lang="en-US" altLang="ko-KR" b="0" dirty="0"/>
          </a:p>
          <a:p>
            <a:pPr marL="269875" indent="-269875">
              <a:lnSpc>
                <a:spcPct val="150000"/>
              </a:lnSpc>
              <a:buNone/>
            </a:pPr>
            <a:endParaRPr lang="en-US" altLang="ko-KR" b="0" dirty="0"/>
          </a:p>
          <a:p>
            <a:pPr marL="269875" indent="-269875">
              <a:lnSpc>
                <a:spcPct val="150000"/>
              </a:lnSpc>
              <a:buNone/>
            </a:pPr>
            <a:r>
              <a:rPr lang="en-US" altLang="ko-KR" b="0" dirty="0"/>
              <a:t>4. </a:t>
            </a:r>
            <a:r>
              <a:rPr lang="ko-KR" altLang="en-US" b="0" dirty="0"/>
              <a:t>소수점을 가지는 </a:t>
            </a:r>
            <a:r>
              <a:rPr lang="en-US" altLang="ko-KR" b="0" dirty="0"/>
              <a:t>5</a:t>
            </a:r>
            <a:r>
              <a:rPr lang="ko-KR" altLang="en-US" b="0" dirty="0"/>
              <a:t>개의 실수를 입력 받아 제일 큰 수를 화면에 출력하라</a:t>
            </a:r>
            <a:r>
              <a:rPr lang="en-US" altLang="ko-KR" b="0" dirty="0"/>
              <a:t>.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23D39-9D7B-49FA-BA8D-BF2516104198}"/>
              </a:ext>
            </a:extLst>
          </p:cNvPr>
          <p:cNvSpPr txBox="1"/>
          <p:nvPr/>
        </p:nvSpPr>
        <p:spPr>
          <a:xfrm>
            <a:off x="2639616" y="1844824"/>
            <a:ext cx="345638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두수를 입력하라 </a:t>
            </a:r>
            <a:r>
              <a:rPr lang="en-US" altLang="ko-KR" dirty="0"/>
              <a:t>&gt;&gt; </a:t>
            </a:r>
            <a:r>
              <a:rPr lang="en-US" altLang="ko-KR" dirty="0">
                <a:solidFill>
                  <a:srgbClr val="FF0000"/>
                </a:solidFill>
              </a:rPr>
              <a:t>10 20 </a:t>
            </a:r>
          </a:p>
          <a:p>
            <a:r>
              <a:rPr lang="ko-KR" altLang="en-US" dirty="0"/>
              <a:t>큰 수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FF0000"/>
                </a:solidFill>
              </a:rPr>
              <a:t>20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A3A1D-E31A-447E-B05F-9FA0AF7B6251}"/>
              </a:ext>
            </a:extLst>
          </p:cNvPr>
          <p:cNvSpPr txBox="1"/>
          <p:nvPr/>
        </p:nvSpPr>
        <p:spPr>
          <a:xfrm>
            <a:off x="2639616" y="4510530"/>
            <a:ext cx="561662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개의 실수를 입력하라 </a:t>
            </a:r>
            <a:r>
              <a:rPr lang="en-US" altLang="ko-KR" dirty="0"/>
              <a:t>&gt;&gt; </a:t>
            </a:r>
            <a:r>
              <a:rPr lang="en-US" altLang="ko-KR" dirty="0">
                <a:solidFill>
                  <a:srgbClr val="FF0000"/>
                </a:solidFill>
              </a:rPr>
              <a:t>5.2 -2.5 3.4 9.9 7.7</a:t>
            </a:r>
          </a:p>
          <a:p>
            <a:r>
              <a:rPr lang="ko-KR" altLang="en-US" dirty="0"/>
              <a:t>제일 큰 수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FF0000"/>
                </a:solidFill>
              </a:rPr>
              <a:t>9.9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752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 복습 </a:t>
            </a:r>
            <a:r>
              <a:rPr lang="en-US" altLang="ko-KR" dirty="0"/>
              <a:t>(</a:t>
            </a:r>
            <a:r>
              <a:rPr lang="ko-KR" altLang="en-US" dirty="0"/>
              <a:t>실습문제 풀이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649073" y="1124744"/>
            <a:ext cx="9217024" cy="3384376"/>
          </a:xfrm>
        </p:spPr>
        <p:txBody>
          <a:bodyPr/>
          <a:lstStyle/>
          <a:p>
            <a:pPr marL="269875" indent="-269875">
              <a:lnSpc>
                <a:spcPct val="150000"/>
              </a:lnSpc>
              <a:buNone/>
            </a:pPr>
            <a:r>
              <a:rPr lang="en-US" altLang="ko-KR" b="0" dirty="0"/>
              <a:t>5. &lt;Enter&gt; </a:t>
            </a:r>
            <a:r>
              <a:rPr lang="ko-KR" altLang="en-US" b="0" dirty="0"/>
              <a:t>키가 입력될 때까지 문자들을 읽고</a:t>
            </a:r>
            <a:r>
              <a:rPr lang="en-US" altLang="ko-KR" b="0" dirty="0"/>
              <a:t>, </a:t>
            </a:r>
            <a:r>
              <a:rPr lang="ko-KR" altLang="en-US" b="0" dirty="0"/>
              <a:t>입력된 문자 </a:t>
            </a:r>
            <a:r>
              <a:rPr lang="en-US" altLang="ko-KR" b="0" dirty="0"/>
              <a:t>‘x’</a:t>
            </a:r>
            <a:r>
              <a:rPr lang="ko-KR" altLang="en-US" b="0" dirty="0"/>
              <a:t>의 개수를 화면에 출력하라</a:t>
            </a:r>
            <a:endParaRPr lang="en-US" altLang="ko-KR" b="0" dirty="0"/>
          </a:p>
          <a:p>
            <a:pPr marL="269875" indent="-269875">
              <a:lnSpc>
                <a:spcPct val="150000"/>
              </a:lnSpc>
              <a:buNone/>
            </a:pPr>
            <a:endParaRPr lang="en-US" altLang="ko-KR" b="0" dirty="0"/>
          </a:p>
          <a:p>
            <a:pPr marL="269875" indent="-269875">
              <a:lnSpc>
                <a:spcPct val="150000"/>
              </a:lnSpc>
              <a:buNone/>
            </a:pPr>
            <a:endParaRPr lang="en-US" altLang="ko-KR" b="0" dirty="0"/>
          </a:p>
          <a:p>
            <a:pPr marL="269875" indent="-269875">
              <a:lnSpc>
                <a:spcPct val="150000"/>
              </a:lnSpc>
              <a:buNone/>
            </a:pPr>
            <a:r>
              <a:rPr lang="en-US" altLang="ko-KR" b="0" dirty="0"/>
              <a:t>6. </a:t>
            </a:r>
            <a:r>
              <a:rPr lang="ko-KR" altLang="en-US" b="0" dirty="0"/>
              <a:t>문자열을 두 개 </a:t>
            </a:r>
            <a:r>
              <a:rPr lang="ko-KR" altLang="en-US" b="0" dirty="0" err="1"/>
              <a:t>입력받고</a:t>
            </a:r>
            <a:r>
              <a:rPr lang="ko-KR" altLang="en-US" b="0" dirty="0"/>
              <a:t> 두 개의 문자열이 </a:t>
            </a:r>
            <a:r>
              <a:rPr lang="ko-KR" altLang="en-US" b="0" dirty="0" err="1"/>
              <a:t>같은지</a:t>
            </a:r>
            <a:r>
              <a:rPr lang="ko-KR" altLang="en-US" b="0" dirty="0"/>
              <a:t> 검사하는 프로그램을 작성하라</a:t>
            </a:r>
            <a:r>
              <a:rPr lang="en-US" altLang="ko-KR" b="0" dirty="0"/>
              <a:t>. </a:t>
            </a:r>
            <a:r>
              <a:rPr lang="ko-KR" altLang="en-US" b="0" dirty="0"/>
              <a:t>만일 같으면 </a:t>
            </a:r>
            <a:r>
              <a:rPr lang="en-US" altLang="ko-KR" b="0" dirty="0"/>
              <a:t>“</a:t>
            </a:r>
            <a:r>
              <a:rPr lang="ko-KR" altLang="en-US" b="0" dirty="0"/>
              <a:t>같습니다</a:t>
            </a:r>
            <a:r>
              <a:rPr lang="en-US" altLang="ko-KR" b="0" dirty="0"/>
              <a:t>.”, </a:t>
            </a:r>
            <a:r>
              <a:rPr lang="ko-KR" altLang="en-US" b="0" dirty="0"/>
              <a:t>아니면 </a:t>
            </a:r>
            <a:r>
              <a:rPr lang="en-US" altLang="ko-KR" b="0" dirty="0"/>
              <a:t>“</a:t>
            </a:r>
            <a:r>
              <a:rPr lang="ko-KR" altLang="en-US" b="0" dirty="0"/>
              <a:t>같지 않습니다</a:t>
            </a:r>
            <a:r>
              <a:rPr lang="en-US" altLang="ko-KR" b="0" dirty="0"/>
              <a:t>.”</a:t>
            </a:r>
            <a:r>
              <a:rPr lang="ko-KR" altLang="en-US" b="0" dirty="0"/>
              <a:t>를 출력하라</a:t>
            </a:r>
            <a:r>
              <a:rPr lang="en-US" altLang="ko-KR" b="0" dirty="0"/>
              <a:t>.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23D39-9D7B-49FA-BA8D-BF2516104198}"/>
              </a:ext>
            </a:extLst>
          </p:cNvPr>
          <p:cNvSpPr txBox="1"/>
          <p:nvPr/>
        </p:nvSpPr>
        <p:spPr>
          <a:xfrm>
            <a:off x="3431704" y="2170601"/>
            <a:ext cx="633670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문자들을 입력하라</a:t>
            </a:r>
            <a:r>
              <a:rPr lang="en-US" altLang="ko-KR" dirty="0"/>
              <a:t>(100</a:t>
            </a:r>
            <a:r>
              <a:rPr lang="ko-KR" altLang="en-US" dirty="0"/>
              <a:t>개미만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FF0000"/>
                </a:solidFill>
              </a:rPr>
              <a:t>Hexadecimal x-axe y-axe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의 개수는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A3A1D-E31A-447E-B05F-9FA0AF7B6251}"/>
              </a:ext>
            </a:extLst>
          </p:cNvPr>
          <p:cNvSpPr txBox="1"/>
          <p:nvPr/>
        </p:nvSpPr>
        <p:spPr>
          <a:xfrm>
            <a:off x="3416594" y="4758933"/>
            <a:ext cx="5616624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새 암호를 </a:t>
            </a:r>
            <a:r>
              <a:rPr lang="ko-KR" altLang="en-US" dirty="0" err="1"/>
              <a:t>입력하시오</a:t>
            </a:r>
            <a:r>
              <a:rPr lang="en-US" altLang="ko-KR" dirty="0"/>
              <a:t>. &gt;&gt; </a:t>
            </a:r>
            <a:r>
              <a:rPr lang="ko-KR" altLang="en-US" dirty="0">
                <a:solidFill>
                  <a:srgbClr val="FF0000"/>
                </a:solidFill>
              </a:rPr>
              <a:t>파랑새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새 암호를 다시 한 번 </a:t>
            </a:r>
            <a:r>
              <a:rPr lang="ko-KR" altLang="en-US" dirty="0" err="1"/>
              <a:t>입력하시오</a:t>
            </a:r>
            <a:r>
              <a:rPr lang="en-US" altLang="ko-KR" dirty="0"/>
              <a:t> &gt;&gt; </a:t>
            </a:r>
            <a:r>
              <a:rPr lang="ko-KR" altLang="en-US" dirty="0">
                <a:solidFill>
                  <a:srgbClr val="FF0000"/>
                </a:solidFill>
              </a:rPr>
              <a:t>파랑새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같습니다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84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 복습 </a:t>
            </a:r>
            <a:r>
              <a:rPr lang="en-US" altLang="ko-KR" dirty="0"/>
              <a:t>(</a:t>
            </a:r>
            <a:r>
              <a:rPr lang="ko-KR" altLang="en-US" dirty="0"/>
              <a:t>실습문제 풀이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616366" y="1484784"/>
            <a:ext cx="9217024" cy="3384376"/>
          </a:xfrm>
        </p:spPr>
        <p:txBody>
          <a:bodyPr/>
          <a:lstStyle/>
          <a:p>
            <a:pPr marL="269875" indent="-269875">
              <a:lnSpc>
                <a:spcPct val="150000"/>
              </a:lnSpc>
              <a:buNone/>
            </a:pPr>
            <a:r>
              <a:rPr lang="en-US" altLang="ko-KR" b="0" dirty="0"/>
              <a:t>7. </a:t>
            </a:r>
            <a:r>
              <a:rPr lang="ko-KR" altLang="en-US" b="0" dirty="0"/>
              <a:t>다음과 같이 </a:t>
            </a:r>
            <a:r>
              <a:rPr lang="en-US" altLang="ko-KR" b="0" dirty="0"/>
              <a:t>yes</a:t>
            </a:r>
            <a:r>
              <a:rPr lang="ko-KR" altLang="en-US" b="0" dirty="0"/>
              <a:t>가 입력될 때 까지 종료하지 않는 프로그램을 작성하라</a:t>
            </a:r>
            <a:r>
              <a:rPr lang="en-US" altLang="ko-KR" b="0" dirty="0"/>
              <a:t>. </a:t>
            </a:r>
            <a:r>
              <a:rPr lang="ko-KR" altLang="en-US" b="0" dirty="0"/>
              <a:t>사용자로부터 입력은 </a:t>
            </a:r>
            <a:r>
              <a:rPr lang="en-US" altLang="ko-KR" b="0" dirty="0" err="1"/>
              <a:t>cin.getline</a:t>
            </a:r>
            <a:r>
              <a:rPr lang="en-US" altLang="ko-KR" b="0" dirty="0"/>
              <a:t>() </a:t>
            </a:r>
            <a:r>
              <a:rPr lang="ko-KR" altLang="en-US" b="0" dirty="0"/>
              <a:t>함수를 사용하라</a:t>
            </a:r>
            <a:r>
              <a:rPr lang="en-US" altLang="ko-KR" b="0" dirty="0"/>
              <a:t>.</a:t>
            </a:r>
          </a:p>
          <a:p>
            <a:pPr marL="269875" indent="-269875">
              <a:lnSpc>
                <a:spcPct val="150000"/>
              </a:lnSpc>
              <a:buNone/>
            </a:pPr>
            <a:endParaRPr lang="en-US" altLang="ko-KR" b="0" dirty="0"/>
          </a:p>
          <a:p>
            <a:pPr marL="269875" indent="-269875">
              <a:lnSpc>
                <a:spcPct val="150000"/>
              </a:lnSpc>
              <a:buNone/>
            </a:pPr>
            <a:endParaRPr lang="en-US" altLang="ko-KR" b="0" dirty="0"/>
          </a:p>
          <a:p>
            <a:pPr marL="269875" indent="-269875">
              <a:lnSpc>
                <a:spcPct val="150000"/>
              </a:lnSpc>
              <a:buNone/>
            </a:pPr>
            <a:endParaRPr lang="en-US" altLang="ko-KR" b="0" dirty="0"/>
          </a:p>
          <a:p>
            <a:pPr marL="269875" indent="-269875">
              <a:lnSpc>
                <a:spcPct val="150000"/>
              </a:lnSpc>
              <a:buNone/>
            </a:pPr>
            <a:endParaRPr lang="en-US" altLang="ko-KR" b="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23D39-9D7B-49FA-BA8D-BF2516104198}"/>
              </a:ext>
            </a:extLst>
          </p:cNvPr>
          <p:cNvSpPr txBox="1"/>
          <p:nvPr/>
        </p:nvSpPr>
        <p:spPr>
          <a:xfrm>
            <a:off x="2855640" y="2852936"/>
            <a:ext cx="6336704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종료하고 싶으면 </a:t>
            </a:r>
            <a:r>
              <a:rPr lang="en-US" altLang="ko-KR" dirty="0">
                <a:solidFill>
                  <a:schemeClr val="tx1"/>
                </a:solidFill>
              </a:rPr>
              <a:t>yes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입력하시오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&gt;&gt; </a:t>
            </a:r>
            <a:r>
              <a:rPr lang="en-US" altLang="ko-KR" dirty="0">
                <a:solidFill>
                  <a:srgbClr val="FF0000"/>
                </a:solidFill>
              </a:rPr>
              <a:t>OK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종료하고 싶으면 </a:t>
            </a:r>
            <a:r>
              <a:rPr lang="en-US" altLang="ko-KR" dirty="0">
                <a:solidFill>
                  <a:schemeClr val="tx1"/>
                </a:solidFill>
              </a:rPr>
              <a:t>yes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입력하시오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&gt;&gt; </a:t>
            </a:r>
            <a:r>
              <a:rPr lang="en-US" altLang="ko-KR" dirty="0">
                <a:solidFill>
                  <a:srgbClr val="FF0000"/>
                </a:solidFill>
              </a:rPr>
              <a:t>Yes Sir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종료하고 싶으면 </a:t>
            </a:r>
            <a:r>
              <a:rPr lang="en-US" altLang="ko-KR" dirty="0">
                <a:solidFill>
                  <a:schemeClr val="tx1"/>
                </a:solidFill>
              </a:rPr>
              <a:t>yes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입력하시오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&gt;&gt; </a:t>
            </a:r>
            <a:r>
              <a:rPr lang="en-US" altLang="ko-KR" dirty="0">
                <a:solidFill>
                  <a:srgbClr val="FF0000"/>
                </a:solidFill>
              </a:rPr>
              <a:t>yes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종료합니다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56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 복습 </a:t>
            </a:r>
            <a:r>
              <a:rPr lang="en-US" altLang="ko-KR" dirty="0"/>
              <a:t>(</a:t>
            </a:r>
            <a:r>
              <a:rPr lang="ko-KR" altLang="en-US" dirty="0"/>
              <a:t>실습문제 풀이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616366" y="1484784"/>
            <a:ext cx="9217024" cy="3384376"/>
          </a:xfrm>
        </p:spPr>
        <p:txBody>
          <a:bodyPr/>
          <a:lstStyle/>
          <a:p>
            <a:pPr marL="269875" indent="-269875">
              <a:lnSpc>
                <a:spcPct val="150000"/>
              </a:lnSpc>
              <a:buNone/>
            </a:pPr>
            <a:r>
              <a:rPr lang="en-US" altLang="ko-KR" b="0" dirty="0"/>
              <a:t>8. </a:t>
            </a:r>
            <a:r>
              <a:rPr lang="ko-KR" altLang="en-US" b="0" dirty="0"/>
              <a:t>한 라인에 </a:t>
            </a:r>
            <a:r>
              <a:rPr lang="en-US" altLang="ko-KR" b="0" dirty="0"/>
              <a:t>‘;’ </a:t>
            </a:r>
            <a:r>
              <a:rPr lang="ko-KR" altLang="en-US" b="0" dirty="0"/>
              <a:t>으로 </a:t>
            </a:r>
            <a:r>
              <a:rPr lang="en-US" altLang="ko-KR" b="0" dirty="0"/>
              <a:t>5</a:t>
            </a:r>
            <a:r>
              <a:rPr lang="ko-KR" altLang="en-US" b="0" dirty="0"/>
              <a:t>개의 이름을 구분하여 </a:t>
            </a:r>
            <a:r>
              <a:rPr lang="ko-KR" altLang="en-US" b="0" dirty="0" err="1"/>
              <a:t>입력받아</a:t>
            </a:r>
            <a:r>
              <a:rPr lang="en-US" altLang="ko-KR" b="0" dirty="0"/>
              <a:t>, </a:t>
            </a:r>
            <a:r>
              <a:rPr lang="ko-KR" altLang="en-US" b="0" dirty="0"/>
              <a:t>각 이름을 끊어내어 화면에 출력하고 가장 긴 이름을 판별하라</a:t>
            </a:r>
            <a:r>
              <a:rPr lang="en-US" altLang="ko-KR" b="0" dirty="0"/>
              <a:t>.</a:t>
            </a:r>
          </a:p>
          <a:p>
            <a:pPr marL="269875" indent="-269875">
              <a:lnSpc>
                <a:spcPct val="150000"/>
              </a:lnSpc>
              <a:buNone/>
            </a:pPr>
            <a:endParaRPr lang="en-US" altLang="ko-KR" b="0" dirty="0"/>
          </a:p>
          <a:p>
            <a:pPr marL="269875" indent="-269875">
              <a:lnSpc>
                <a:spcPct val="150000"/>
              </a:lnSpc>
              <a:buNone/>
            </a:pPr>
            <a:endParaRPr lang="en-US" altLang="ko-KR" b="0" dirty="0"/>
          </a:p>
          <a:p>
            <a:pPr marL="269875" indent="-269875">
              <a:lnSpc>
                <a:spcPct val="150000"/>
              </a:lnSpc>
              <a:buNone/>
            </a:pPr>
            <a:endParaRPr lang="en-US" altLang="ko-KR" b="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23D39-9D7B-49FA-BA8D-BF2516104198}"/>
              </a:ext>
            </a:extLst>
          </p:cNvPr>
          <p:cNvSpPr txBox="1"/>
          <p:nvPr/>
        </p:nvSpPr>
        <p:spPr>
          <a:xfrm>
            <a:off x="2567608" y="2804391"/>
            <a:ext cx="6336704" cy="25853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명의 이름을 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‘;’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구분하여 </a:t>
            </a:r>
            <a:r>
              <a:rPr lang="ko-KR" altLang="en-US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입력하시오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&gt;&gt; </a:t>
            </a:r>
            <a:r>
              <a:rPr lang="en-US" altLang="ko-KR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Mozart;Elivis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Presley;Jim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Carry;Schubert;Dominggo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 : Mozart</a:t>
            </a:r>
          </a:p>
          <a:p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 : </a:t>
            </a:r>
            <a:r>
              <a:rPr lang="en-US" altLang="ko-KR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Elivis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Presley</a:t>
            </a:r>
          </a:p>
          <a:p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 : Jim Carry</a:t>
            </a:r>
          </a:p>
          <a:p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 : Schubert</a:t>
            </a:r>
          </a:p>
          <a:p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 : </a:t>
            </a:r>
            <a:r>
              <a:rPr lang="en-US" altLang="ko-KR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Dominggo</a:t>
            </a:r>
            <a:endParaRPr lang="en-US" altLang="ko-KR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가장 긴 이름은 </a:t>
            </a:r>
            <a:r>
              <a:rPr lang="en-US" altLang="ko-KR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Elivis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Presley</a:t>
            </a:r>
            <a:endParaRPr lang="ko-KR" altLang="en-US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68799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6873</TotalTime>
  <Words>1632</Words>
  <Application>Microsoft Office PowerPoint</Application>
  <PresentationFormat>와이드스크린</PresentationFormat>
  <Paragraphs>292</Paragraphs>
  <Slides>27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HY헤드라인M</vt:lpstr>
      <vt:lpstr>굴림</vt:lpstr>
      <vt:lpstr>맑은 고딕</vt:lpstr>
      <vt:lpstr>휴먼편지체</vt:lpstr>
      <vt:lpstr>Arial</vt:lpstr>
      <vt:lpstr>Sabon Next LT</vt:lpstr>
      <vt:lpstr>Wingdings</vt:lpstr>
      <vt:lpstr>Wingdings 2</vt:lpstr>
      <vt:lpstr>가을</vt:lpstr>
      <vt:lpstr>PowerPoint 프레젠테이션</vt:lpstr>
      <vt:lpstr>1-2강</vt:lpstr>
      <vt:lpstr>여기서 잠깐</vt:lpstr>
      <vt:lpstr>2장 복습 (실습문제 풀이)</vt:lpstr>
      <vt:lpstr>2장 복습 (실습문제 풀이)</vt:lpstr>
      <vt:lpstr>2장 복습 (실습문제 풀이)</vt:lpstr>
      <vt:lpstr>2장 복습 (실습문제 풀이)</vt:lpstr>
      <vt:lpstr>2장 복습 (실습문제 풀이)</vt:lpstr>
      <vt:lpstr>2장 복습 (실습문제 풀이)</vt:lpstr>
      <vt:lpstr>2장 복습 (실습문제 풀이)</vt:lpstr>
      <vt:lpstr>2장 복습 (실습문제 풀이)</vt:lpstr>
      <vt:lpstr>2장 복습 (실습문제 풀이)</vt:lpstr>
      <vt:lpstr>세상의 모든 것이 객체이다.</vt:lpstr>
      <vt:lpstr>객체는 캡슐화된다.</vt:lpstr>
      <vt:lpstr>객체의 일부 요소는 공개된다.</vt:lpstr>
      <vt:lpstr>C++ 객체는 멤버 함수와 멤버 변수로 구성된다.</vt:lpstr>
      <vt:lpstr>TV와 C++로 설계된 TV 객체</vt:lpstr>
      <vt:lpstr>C++클래스와 C++객체</vt:lpstr>
      <vt:lpstr>클래스와 객체 관계</vt:lpstr>
      <vt:lpstr>C++ 클래스 만들기</vt:lpstr>
      <vt:lpstr>Check Time</vt:lpstr>
      <vt:lpstr>클래스 만들기 설명</vt:lpstr>
      <vt:lpstr>예제 3-1 Circle 클래스의 객체 생성 및 활용</vt:lpstr>
      <vt:lpstr>객체 생성 및 활용 설명</vt:lpstr>
      <vt:lpstr>객체 이름과 생성, 접근 과정</vt:lpstr>
      <vt:lpstr>예제 3-2(실습) – Rectangle 클래스 만들기</vt:lpstr>
      <vt:lpstr>예제 3-2(실습) 정답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전 혜경</cp:lastModifiedBy>
  <cp:revision>149</cp:revision>
  <cp:lastPrinted>2013-07-12T10:01:15Z</cp:lastPrinted>
  <dcterms:created xsi:type="dcterms:W3CDTF">2011-08-27T14:53:28Z</dcterms:created>
  <dcterms:modified xsi:type="dcterms:W3CDTF">2022-09-06T14:23:27Z</dcterms:modified>
</cp:coreProperties>
</file>